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1F6A-FB81-49F6-A247-1B21E86FF88B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2561-B58D-4289-B876-394D40238C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96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2561-B58D-4289-B876-394D40238CD9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2E834-3168-49FE-BF21-50131D0E0A2F}" type="datetimeFigureOut">
              <a:rPr lang="sr-Latn-CS" smtClean="0"/>
              <a:t>9.11.2015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D7DA-D210-432F-84EB-2EB14060977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r-HR" b="1" dirty="0"/>
              <a:t>Von </a:t>
            </a:r>
            <a:r>
              <a:rPr lang="hr-HR" b="1" dirty="0" err="1"/>
              <a:t>Neumannov</a:t>
            </a:r>
            <a:r>
              <a:rPr lang="hr-HR" b="1" dirty="0"/>
              <a:t> model računala</a:t>
            </a:r>
            <a:endParaRPr lang="hr-HR" dirty="0"/>
          </a:p>
        </p:txBody>
      </p:sp>
      <p:grpSp>
        <p:nvGrpSpPr>
          <p:cNvPr id="3" name="Grupa 2"/>
          <p:cNvGrpSpPr/>
          <p:nvPr/>
        </p:nvGrpSpPr>
        <p:grpSpPr>
          <a:xfrm>
            <a:off x="597914" y="1605808"/>
            <a:ext cx="7948932" cy="4543514"/>
            <a:chOff x="309285" y="1285860"/>
            <a:chExt cx="7948932" cy="4543514"/>
          </a:xfrm>
        </p:grpSpPr>
        <p:sp>
          <p:nvSpPr>
            <p:cNvPr id="7" name="Zaobljeni pravokutnik 6"/>
            <p:cNvSpPr/>
            <p:nvPr/>
          </p:nvSpPr>
          <p:spPr>
            <a:xfrm>
              <a:off x="2786050" y="1285860"/>
              <a:ext cx="2786082" cy="4143404"/>
            </a:xfrm>
            <a:prstGeom prst="roundRect">
              <a:avLst>
                <a:gd name="adj" fmla="val 6789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4" name="Zaobljeni pravokutnik 3"/>
            <p:cNvSpPr/>
            <p:nvPr/>
          </p:nvSpPr>
          <p:spPr>
            <a:xfrm>
              <a:off x="3178959" y="1571612"/>
              <a:ext cx="2143140" cy="928694"/>
            </a:xfrm>
            <a:prstGeom prst="roundRect">
              <a:avLst>
                <a:gd name="adj" fmla="val 25270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dirty="0" smtClean="0"/>
                <a:t>SPREMNICI</a:t>
              </a:r>
              <a:endParaRPr lang="hr-HR" sz="2400" dirty="0"/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3214678" y="3071810"/>
              <a:ext cx="2071702" cy="107157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CENTRALNI </a:t>
              </a:r>
              <a:r>
                <a:rPr lang="hr-HR" dirty="0" smtClean="0"/>
                <a:t>PROCESOR (CPU)</a:t>
              </a:r>
              <a:endParaRPr lang="hr-HR" dirty="0"/>
            </a:p>
          </p:txBody>
        </p:sp>
        <p:sp>
          <p:nvSpPr>
            <p:cNvPr id="6" name="Strelica gore-dolje 5"/>
            <p:cNvSpPr/>
            <p:nvPr/>
          </p:nvSpPr>
          <p:spPr>
            <a:xfrm>
              <a:off x="4107653" y="2439959"/>
              <a:ext cx="285752" cy="714380"/>
            </a:xfrm>
            <a:prstGeom prst="upDownArrow">
              <a:avLst>
                <a:gd name="adj1" fmla="val 50001"/>
                <a:gd name="adj2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TekstniOkvir 7"/>
            <p:cNvSpPr txBox="1"/>
            <p:nvPr/>
          </p:nvSpPr>
          <p:spPr>
            <a:xfrm>
              <a:off x="3357554" y="4786322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000" dirty="0" smtClean="0"/>
                <a:t>KUĆIŠTE</a:t>
              </a:r>
              <a:endParaRPr lang="hr-HR" sz="2000" dirty="0"/>
            </a:p>
          </p:txBody>
        </p:sp>
        <p:sp>
          <p:nvSpPr>
            <p:cNvPr id="9" name="Zaobljeni pravokutnik 8"/>
            <p:cNvSpPr/>
            <p:nvPr/>
          </p:nvSpPr>
          <p:spPr>
            <a:xfrm>
              <a:off x="309285" y="3076374"/>
              <a:ext cx="1857388" cy="928694"/>
            </a:xfrm>
            <a:prstGeom prst="roundRect">
              <a:avLst/>
            </a:prstGeom>
            <a:ln w="12700" cmpd="thickThin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ULAZNI UREĐAJI</a:t>
              </a:r>
              <a:endParaRPr lang="hr-HR" dirty="0"/>
            </a:p>
          </p:txBody>
        </p:sp>
        <p:sp>
          <p:nvSpPr>
            <p:cNvPr id="10" name="Zaobljeni pravokutnik 9"/>
            <p:cNvSpPr/>
            <p:nvPr/>
          </p:nvSpPr>
          <p:spPr>
            <a:xfrm>
              <a:off x="6400829" y="3143248"/>
              <a:ext cx="1857388" cy="928694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IZLAZNI UREĐAJI</a:t>
              </a:r>
              <a:endParaRPr lang="hr-HR" dirty="0"/>
            </a:p>
          </p:txBody>
        </p:sp>
        <p:sp>
          <p:nvSpPr>
            <p:cNvPr id="11" name="Strelica udesno 10"/>
            <p:cNvSpPr/>
            <p:nvPr/>
          </p:nvSpPr>
          <p:spPr>
            <a:xfrm>
              <a:off x="2166672" y="3409949"/>
              <a:ext cx="1048005" cy="361955"/>
            </a:xfrm>
            <a:prstGeom prst="rightArrow">
              <a:avLst>
                <a:gd name="adj1" fmla="val 50000"/>
                <a:gd name="adj2" fmla="val 77961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Strelica udesno 11"/>
            <p:cNvSpPr/>
            <p:nvPr/>
          </p:nvSpPr>
          <p:spPr>
            <a:xfrm>
              <a:off x="5286379" y="3429000"/>
              <a:ext cx="1114449" cy="357190"/>
            </a:xfrm>
            <a:prstGeom prst="rightArrow">
              <a:avLst>
                <a:gd name="adj1" fmla="val 50000"/>
                <a:gd name="adj2" fmla="val 7734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Zaobljeni pravokutnik 12"/>
            <p:cNvSpPr/>
            <p:nvPr/>
          </p:nvSpPr>
          <p:spPr>
            <a:xfrm>
              <a:off x="500034" y="4400614"/>
              <a:ext cx="1500198" cy="1428760"/>
            </a:xfrm>
            <a:prstGeom prst="roundRect">
              <a:avLst/>
            </a:prstGeom>
            <a:ln w="127000" cmpd="thickThin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hr-HR" dirty="0">
                <a:ln w="127000" cmpd="thickThin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TekstniOkvir 13"/>
            <p:cNvSpPr txBox="1"/>
            <p:nvPr/>
          </p:nvSpPr>
          <p:spPr>
            <a:xfrm>
              <a:off x="571472" y="4689048"/>
              <a:ext cx="13573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Tipkovnica</a:t>
              </a:r>
            </a:p>
            <a:p>
              <a:r>
                <a:rPr lang="hr-HR" dirty="0" smtClean="0"/>
                <a:t>Miš</a:t>
              </a:r>
              <a:endParaRPr lang="hr-HR" dirty="0" smtClean="0"/>
            </a:p>
            <a:p>
              <a:r>
                <a:rPr lang="hr-HR" dirty="0" smtClean="0"/>
                <a:t>Mikrofon</a:t>
              </a:r>
              <a:endParaRPr lang="hr-HR" dirty="0"/>
            </a:p>
          </p:txBody>
        </p:sp>
        <p:sp>
          <p:nvSpPr>
            <p:cNvPr id="15" name="Zaobljeni pravokutnik 14"/>
            <p:cNvSpPr/>
            <p:nvPr/>
          </p:nvSpPr>
          <p:spPr>
            <a:xfrm>
              <a:off x="6587654" y="4472052"/>
              <a:ext cx="1571636" cy="1357322"/>
            </a:xfrm>
            <a:prstGeom prst="roundRect">
              <a:avLst/>
            </a:prstGeom>
            <a:ln w="127000" cmpd="thickThin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TekstniOkvir 15"/>
            <p:cNvSpPr txBox="1"/>
            <p:nvPr/>
          </p:nvSpPr>
          <p:spPr>
            <a:xfrm>
              <a:off x="6706866" y="4724767"/>
              <a:ext cx="14287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Monitor</a:t>
              </a:r>
            </a:p>
            <a:p>
              <a:r>
                <a:rPr lang="hr-HR" dirty="0" smtClean="0"/>
                <a:t>Pisač</a:t>
              </a:r>
            </a:p>
            <a:p>
              <a:r>
                <a:rPr lang="hr-HR" dirty="0" smtClean="0"/>
                <a:t>Zvučnici</a:t>
              </a:r>
              <a:endParaRPr lang="hr-H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</Words>
  <Application>Microsoft Office PowerPoint</Application>
  <PresentationFormat>Prikaz na zaslonu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Von Neumannov model računala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ULAZNI UREĐAJI</dc:title>
  <dc:creator>User</dc:creator>
  <cp:lastModifiedBy>OS SESVETSKA SELA</cp:lastModifiedBy>
  <cp:revision>5</cp:revision>
  <dcterms:created xsi:type="dcterms:W3CDTF">2015-11-06T20:39:26Z</dcterms:created>
  <dcterms:modified xsi:type="dcterms:W3CDTF">2015-11-09T16:00:36Z</dcterms:modified>
</cp:coreProperties>
</file>