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7A7"/>
    <a:srgbClr val="FECAEF"/>
    <a:srgbClr val="FE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277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15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58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80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3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0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7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548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299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0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96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79D5-C92D-4936-AABE-6C5D1812E16C}" type="datetimeFigureOut">
              <a:rPr lang="hr-HR" smtClean="0"/>
              <a:t>9.11.2015.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AC58-F5CB-4459-AF35-F3033ABCA9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5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ipsa 16"/>
          <p:cNvSpPr/>
          <p:nvPr/>
        </p:nvSpPr>
        <p:spPr>
          <a:xfrm>
            <a:off x="1907704" y="1412776"/>
            <a:ext cx="5472608" cy="2340260"/>
          </a:xfrm>
          <a:prstGeom prst="ellipse">
            <a:avLst/>
          </a:prstGeom>
          <a:solidFill>
            <a:srgbClr val="FEA4E4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3455876" y="3212976"/>
            <a:ext cx="2088232" cy="2088232"/>
          </a:xfrm>
          <a:prstGeom prst="ellipse">
            <a:avLst/>
          </a:prstGeom>
          <a:solidFill>
            <a:srgbClr val="FECAEF"/>
          </a:solidFill>
          <a:ln w="63500" cmpd="sng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3923928" y="3825044"/>
            <a:ext cx="1152128" cy="900100"/>
          </a:xfrm>
          <a:prstGeom prst="ellipse">
            <a:avLst/>
          </a:prstGeom>
          <a:solidFill>
            <a:srgbClr val="FEA4E4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2846978" y="3068960"/>
            <a:ext cx="1695713" cy="1080120"/>
          </a:xfrm>
          <a:prstGeom prst="roundRect">
            <a:avLst/>
          </a:prstGeom>
          <a:solidFill>
            <a:srgbClr val="FECAEF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4499992" y="3068960"/>
            <a:ext cx="1695713" cy="1080120"/>
          </a:xfrm>
          <a:prstGeom prst="roundRect">
            <a:avLst/>
          </a:prstGeom>
          <a:solidFill>
            <a:srgbClr val="FECAEF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ijagram toka: Spajanje 7"/>
          <p:cNvSpPr/>
          <p:nvPr/>
        </p:nvSpPr>
        <p:spPr>
          <a:xfrm>
            <a:off x="3603417" y="2852936"/>
            <a:ext cx="1839729" cy="1008112"/>
          </a:xfrm>
          <a:prstGeom prst="flowChartMerge">
            <a:avLst/>
          </a:prstGeom>
          <a:solidFill>
            <a:srgbClr val="F707A7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6" name="Grupa 15"/>
          <p:cNvGrpSpPr/>
          <p:nvPr/>
        </p:nvGrpSpPr>
        <p:grpSpPr>
          <a:xfrm>
            <a:off x="3131840" y="809328"/>
            <a:ext cx="1368152" cy="1656184"/>
            <a:chOff x="3010758" y="809328"/>
            <a:chExt cx="1368152" cy="1656184"/>
          </a:xfrm>
        </p:grpSpPr>
        <p:sp>
          <p:nvSpPr>
            <p:cNvPr id="2" name="Elipsa 1"/>
            <p:cNvSpPr/>
            <p:nvPr/>
          </p:nvSpPr>
          <p:spPr>
            <a:xfrm>
              <a:off x="3010758" y="809328"/>
              <a:ext cx="1368152" cy="1656184"/>
            </a:xfrm>
            <a:prstGeom prst="ellipse">
              <a:avLst/>
            </a:prstGeom>
            <a:solidFill>
              <a:srgbClr val="FFFF00"/>
            </a:solidFill>
            <a:ln w="63500">
              <a:solidFill>
                <a:srgbClr val="F707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3444391" y="1556793"/>
              <a:ext cx="500886" cy="64807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3576394" y="1637420"/>
              <a:ext cx="216024" cy="360040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4719541" y="809327"/>
            <a:ext cx="1368152" cy="1656184"/>
            <a:chOff x="4663772" y="809328"/>
            <a:chExt cx="1368152" cy="1656184"/>
          </a:xfrm>
        </p:grpSpPr>
        <p:sp>
          <p:nvSpPr>
            <p:cNvPr id="11" name="Elipsa 10"/>
            <p:cNvSpPr/>
            <p:nvPr/>
          </p:nvSpPr>
          <p:spPr>
            <a:xfrm>
              <a:off x="4663772" y="809328"/>
              <a:ext cx="1368152" cy="1656184"/>
            </a:xfrm>
            <a:prstGeom prst="ellipse">
              <a:avLst/>
            </a:prstGeom>
            <a:solidFill>
              <a:srgbClr val="FFFF00"/>
            </a:solidFill>
            <a:ln w="63500">
              <a:solidFill>
                <a:srgbClr val="F707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5097405" y="1556793"/>
              <a:ext cx="500886" cy="64807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>
              <a:off x="5239836" y="1637420"/>
              <a:ext cx="216024" cy="360040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8" name="Elipsa 17"/>
          <p:cNvSpPr/>
          <p:nvPr/>
        </p:nvSpPr>
        <p:spPr>
          <a:xfrm>
            <a:off x="6412250" y="836174"/>
            <a:ext cx="1368152" cy="1332149"/>
          </a:xfrm>
          <a:prstGeom prst="ellipse">
            <a:avLst/>
          </a:prstGeom>
          <a:solidFill>
            <a:srgbClr val="FEA4E4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1508635" y="836175"/>
            <a:ext cx="1368152" cy="1332149"/>
          </a:xfrm>
          <a:prstGeom prst="ellipse">
            <a:avLst/>
          </a:prstGeom>
          <a:solidFill>
            <a:srgbClr val="FEA4E4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 rot="19853691">
            <a:off x="2828016" y="664526"/>
            <a:ext cx="1380083" cy="343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 rot="1746309" flipH="1">
            <a:off x="5035807" y="664525"/>
            <a:ext cx="1380083" cy="343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Elipsa 21"/>
          <p:cNvSpPr/>
          <p:nvPr/>
        </p:nvSpPr>
        <p:spPr>
          <a:xfrm>
            <a:off x="6660232" y="1412776"/>
            <a:ext cx="576064" cy="540060"/>
          </a:xfrm>
          <a:prstGeom prst="ellipse">
            <a:avLst/>
          </a:prstGeom>
          <a:solidFill>
            <a:srgbClr val="FECAEF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Elipsa 22"/>
          <p:cNvSpPr/>
          <p:nvPr/>
        </p:nvSpPr>
        <p:spPr>
          <a:xfrm>
            <a:off x="2051720" y="1412776"/>
            <a:ext cx="576064" cy="540060"/>
          </a:xfrm>
          <a:prstGeom prst="ellipse">
            <a:avLst/>
          </a:prstGeom>
          <a:solidFill>
            <a:srgbClr val="FECAEF"/>
          </a:solidFill>
          <a:ln w="63500">
            <a:solidFill>
              <a:srgbClr val="F70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5" name="Ravni poveznik 24"/>
          <p:cNvCxnSpPr/>
          <p:nvPr/>
        </p:nvCxnSpPr>
        <p:spPr>
          <a:xfrm flipH="1">
            <a:off x="1094371" y="3356992"/>
            <a:ext cx="2196679" cy="481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 flipH="1">
            <a:off x="1094373" y="3733684"/>
            <a:ext cx="2196678" cy="70342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5725848" y="3365993"/>
            <a:ext cx="2144773" cy="48605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5725848" y="3719849"/>
            <a:ext cx="2054555" cy="73255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71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4</cp:revision>
  <dcterms:created xsi:type="dcterms:W3CDTF">2015-11-06T10:14:38Z</dcterms:created>
  <dcterms:modified xsi:type="dcterms:W3CDTF">2015-11-09T15:08:23Z</dcterms:modified>
</cp:coreProperties>
</file>