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58" r:id="rId11"/>
    <p:sldId id="256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597"/>
    <a:srgbClr val="1C0852"/>
    <a:srgbClr val="FFFFFF"/>
    <a:srgbClr val="42628D"/>
    <a:srgbClr val="2B57A2"/>
    <a:srgbClr val="323D84"/>
    <a:srgbClr val="264797"/>
    <a:srgbClr val="29529E"/>
    <a:srgbClr val="2C6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86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608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735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987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692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434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931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827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348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330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951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29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6E54-B906-4B19-BB5E-25303EA83C68}" type="datetimeFigureOut">
              <a:rPr lang="hr-HR" smtClean="0"/>
              <a:t>23.1.2017.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8BC1B-7CA5-4E75-89AA-DC15724FF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732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84" y="0"/>
            <a:ext cx="4340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0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" t="19702" r="13923" b="68557"/>
          <a:stretch/>
        </p:blipFill>
        <p:spPr>
          <a:xfrm>
            <a:off x="774911" y="941694"/>
            <a:ext cx="10746051" cy="24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" t="31642" r="12636" b="56020"/>
          <a:stretch/>
        </p:blipFill>
        <p:spPr>
          <a:xfrm>
            <a:off x="764272" y="1214647"/>
            <a:ext cx="10730419" cy="24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4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0" t="43980" r="13913" b="43881"/>
          <a:stretch/>
        </p:blipFill>
        <p:spPr>
          <a:xfrm>
            <a:off x="818863" y="1132759"/>
            <a:ext cx="10297346" cy="238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" t="55720" r="12628" b="6070"/>
          <a:stretch/>
        </p:blipFill>
        <p:spPr>
          <a:xfrm>
            <a:off x="1378425" y="190066"/>
            <a:ext cx="9075760" cy="64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1" b="79304"/>
          <a:stretch/>
        </p:blipFill>
        <p:spPr>
          <a:xfrm>
            <a:off x="878543" y="1637731"/>
            <a:ext cx="10434913" cy="40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" t="19304" b="50049"/>
          <a:stretch/>
        </p:blipFill>
        <p:spPr>
          <a:xfrm>
            <a:off x="1045613" y="1136175"/>
            <a:ext cx="10100774" cy="52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5" t="49950" b="6070"/>
          <a:stretch/>
        </p:blipFill>
        <p:spPr>
          <a:xfrm>
            <a:off x="1392070" y="477671"/>
            <a:ext cx="8407021" cy="61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" r="12174" b="74726"/>
          <a:stretch/>
        </p:blipFill>
        <p:spPr>
          <a:xfrm>
            <a:off x="818865" y="914398"/>
            <a:ext cx="10222174" cy="4808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8" t="25473" r="17609" b="71542"/>
          <a:stretch/>
        </p:blipFill>
        <p:spPr>
          <a:xfrm>
            <a:off x="7438029" y="5722607"/>
            <a:ext cx="3821374" cy="73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75" b="23383"/>
          <a:stretch/>
        </p:blipFill>
        <p:spPr>
          <a:xfrm>
            <a:off x="1627441" y="350895"/>
            <a:ext cx="7407376" cy="61562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6776" y="350895"/>
            <a:ext cx="1637731" cy="3451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30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7" t="77413" r="11855" b="5672"/>
          <a:stretch/>
        </p:blipFill>
        <p:spPr>
          <a:xfrm>
            <a:off x="1037229" y="1078172"/>
            <a:ext cx="10385134" cy="33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7" r="12581" b="79900"/>
          <a:stretch/>
        </p:blipFill>
        <p:spPr>
          <a:xfrm>
            <a:off x="1110447" y="1965278"/>
            <a:ext cx="10148956" cy="33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8" t="9552" b="49652"/>
          <a:stretch/>
        </p:blipFill>
        <p:spPr>
          <a:xfrm>
            <a:off x="3731212" y="1613849"/>
            <a:ext cx="5513119" cy="490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199" b="91841"/>
          <a:stretch/>
        </p:blipFill>
        <p:spPr>
          <a:xfrm>
            <a:off x="3555415" y="382138"/>
            <a:ext cx="7777023" cy="114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7761" r="73286" b="40906"/>
          <a:stretch/>
        </p:blipFill>
        <p:spPr>
          <a:xfrm>
            <a:off x="996286" y="382138"/>
            <a:ext cx="1924335" cy="64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6" t="50149" b="3283"/>
          <a:stretch/>
        </p:blipFill>
        <p:spPr>
          <a:xfrm>
            <a:off x="1801504" y="304424"/>
            <a:ext cx="7683690" cy="6553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4084" y="204716"/>
            <a:ext cx="1473958" cy="15285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74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64" b="73217"/>
          <a:stretch/>
        </p:blipFill>
        <p:spPr>
          <a:xfrm>
            <a:off x="1077834" y="1378425"/>
            <a:ext cx="9567421" cy="44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53" r="14708" b="60174"/>
          <a:stretch/>
        </p:blipFill>
        <p:spPr>
          <a:xfrm>
            <a:off x="914402" y="1897037"/>
            <a:ext cx="10057634" cy="238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3" r="1752" b="26965"/>
          <a:stretch/>
        </p:blipFill>
        <p:spPr>
          <a:xfrm>
            <a:off x="1064184" y="1296538"/>
            <a:ext cx="9949560" cy="5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7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15" r="14570" b="7661"/>
          <a:stretch/>
        </p:blipFill>
        <p:spPr>
          <a:xfrm>
            <a:off x="1064185" y="1296538"/>
            <a:ext cx="10591004" cy="29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" t="2346" b="66313"/>
          <a:stretch/>
        </p:blipFill>
        <p:spPr>
          <a:xfrm>
            <a:off x="1258693" y="1201002"/>
            <a:ext cx="10028006" cy="52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58" b="41969"/>
          <a:stretch/>
        </p:blipFill>
        <p:spPr>
          <a:xfrm>
            <a:off x="823219" y="1460309"/>
            <a:ext cx="10545562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0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91" r="2650" b="4956"/>
          <a:stretch/>
        </p:blipFill>
        <p:spPr>
          <a:xfrm>
            <a:off x="1026606" y="627814"/>
            <a:ext cx="10138788" cy="560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87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1393" r="34740" b="69732"/>
          <a:stretch/>
        </p:blipFill>
        <p:spPr>
          <a:xfrm>
            <a:off x="2101754" y="510644"/>
            <a:ext cx="8420669" cy="58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59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" r="12555" b="90333"/>
          <a:stretch/>
        </p:blipFill>
        <p:spPr>
          <a:xfrm>
            <a:off x="554715" y="982980"/>
            <a:ext cx="11637285" cy="19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6" t="29851" r="35129" b="44353"/>
          <a:stretch/>
        </p:blipFill>
        <p:spPr>
          <a:xfrm>
            <a:off x="1215518" y="669870"/>
            <a:ext cx="9157647" cy="54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86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5" t="56459" r="35578" b="25417"/>
          <a:stretch/>
        </p:blipFill>
        <p:spPr>
          <a:xfrm>
            <a:off x="951350" y="1228726"/>
            <a:ext cx="10321488" cy="43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" t="1593" b="50049"/>
          <a:stretch/>
        </p:blipFill>
        <p:spPr>
          <a:xfrm>
            <a:off x="1978925" y="455744"/>
            <a:ext cx="8011236" cy="64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87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2" t="50945" r="12810" b="6070"/>
          <a:stretch/>
        </p:blipFill>
        <p:spPr>
          <a:xfrm>
            <a:off x="1774210" y="614148"/>
            <a:ext cx="7137778" cy="58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1393" r="32667" b="55224"/>
          <a:stretch/>
        </p:blipFill>
        <p:spPr>
          <a:xfrm>
            <a:off x="2879678" y="151726"/>
            <a:ext cx="6223379" cy="65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5" t="49154" r="32666" b="25572"/>
          <a:stretch/>
        </p:blipFill>
        <p:spPr>
          <a:xfrm>
            <a:off x="955343" y="664808"/>
            <a:ext cx="9184943" cy="552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7" t="9668" r="12122" b="71405"/>
          <a:stretch/>
        </p:blipFill>
        <p:spPr>
          <a:xfrm>
            <a:off x="3788777" y="2141622"/>
            <a:ext cx="4614446" cy="4295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r="42290" b="83195"/>
          <a:stretch/>
        </p:blipFill>
        <p:spPr>
          <a:xfrm>
            <a:off x="992149" y="866274"/>
            <a:ext cx="10604306" cy="12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3" r="41179" b="73333"/>
          <a:stretch/>
        </p:blipFill>
        <p:spPr>
          <a:xfrm>
            <a:off x="885193" y="885524"/>
            <a:ext cx="9904727" cy="19262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4728" y="3492166"/>
            <a:ext cx="11402544" cy="1771650"/>
            <a:chOff x="394728" y="3492166"/>
            <a:chExt cx="11402544" cy="17716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" t="26552" r="13235" b="66316"/>
            <a:stretch/>
          </p:blipFill>
          <p:spPr>
            <a:xfrm>
              <a:off x="394728" y="3800776"/>
              <a:ext cx="11402544" cy="146304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092440" y="3492166"/>
              <a:ext cx="2697480" cy="617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1015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92440" y="2811780"/>
            <a:ext cx="2697480" cy="617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51843" b="58999"/>
          <a:stretch/>
        </p:blipFill>
        <p:spPr>
          <a:xfrm>
            <a:off x="485215" y="969639"/>
            <a:ext cx="8955965" cy="2150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54" t="33000" b="41000"/>
          <a:stretch/>
        </p:blipFill>
        <p:spPr>
          <a:xfrm>
            <a:off x="3185160" y="2811780"/>
            <a:ext cx="5135880" cy="38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" t="44666" r="51990" b="27000"/>
          <a:stretch/>
        </p:blipFill>
        <p:spPr>
          <a:xfrm>
            <a:off x="2446021" y="460186"/>
            <a:ext cx="6332220" cy="59376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46720" y="4572000"/>
            <a:ext cx="1120140" cy="182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53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6569" y="1857375"/>
            <a:ext cx="11339115" cy="3143250"/>
            <a:chOff x="566569" y="2708910"/>
            <a:chExt cx="11339115" cy="31432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" t="65000" b="18696"/>
            <a:stretch/>
          </p:blipFill>
          <p:spPr>
            <a:xfrm>
              <a:off x="617219" y="2994660"/>
              <a:ext cx="11288465" cy="28575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6569" y="2708910"/>
              <a:ext cx="4599791" cy="1714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6569" y="2714625"/>
            <a:ext cx="4646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Funkcija len (eng. length)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8167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" t="82051" r="11734"/>
          <a:stretch/>
        </p:blipFill>
        <p:spPr>
          <a:xfrm>
            <a:off x="845820" y="1714500"/>
            <a:ext cx="10858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270</TotalTime>
  <Words>7</Words>
  <Application>Microsoft Office PowerPoint</Application>
  <PresentationFormat>Widescreen</PresentationFormat>
  <Paragraphs>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Vlatka Pavić</dc:creator>
  <cp:lastModifiedBy>Vlatka Pavić</cp:lastModifiedBy>
  <cp:revision>12</cp:revision>
  <dcterms:created xsi:type="dcterms:W3CDTF">2017-01-14T08:51:09Z</dcterms:created>
  <dcterms:modified xsi:type="dcterms:W3CDTF">2017-01-23T11:52:26Z</dcterms:modified>
</cp:coreProperties>
</file>