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274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964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063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8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064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449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682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70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948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531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730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88392-EB96-40DE-B9EB-3332C9B4D38F}" type="datetimeFigureOut">
              <a:rPr lang="hr-HR" smtClean="0"/>
              <a:t>29.1.2017.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C55CC-3FA6-4332-B65F-2EA15FE320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152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ZADACI ZA OCJENU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/>
              <a:t>Informatika za 8. razred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642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323528" y="358775"/>
            <a:ext cx="87129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 smtClean="0"/>
              <a:t>Zadaci za samostalan rad za ocjenu</a:t>
            </a:r>
          </a:p>
          <a:p>
            <a:r>
              <a:rPr lang="hr-HR" b="1" dirty="0" smtClean="0"/>
              <a:t>Radi se u Shellu</a:t>
            </a:r>
            <a:endParaRPr lang="hr-HR" b="1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940904" y="2348880"/>
            <a:ext cx="7478216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hr-HR" dirty="0" smtClean="0"/>
              <a:t>Učitaj riječ KEMIJA i ispiši koliko ima slova i koje mu je najveće i najmanje.</a:t>
            </a:r>
          </a:p>
          <a:p>
            <a:pPr marL="514350" indent="-514350">
              <a:buFont typeface="+mj-lt"/>
              <a:buAutoNum type="arabicParenR"/>
            </a:pPr>
            <a:r>
              <a:rPr lang="hr-HR" dirty="0" smtClean="0"/>
              <a:t>Iz riječi BIOLOGIJA ispiši prva tri slova.</a:t>
            </a:r>
          </a:p>
          <a:p>
            <a:pPr marL="514350" indent="-514350">
              <a:buFont typeface="+mj-lt"/>
              <a:buAutoNum type="arabicParenR"/>
            </a:pPr>
            <a:r>
              <a:rPr lang="hr-HR" dirty="0" smtClean="0"/>
              <a:t>Iz riječi INFORMATIKA ispiši zadnjih šest slova</a:t>
            </a:r>
          </a:p>
        </p:txBody>
      </p:sp>
    </p:spTree>
    <p:extLst>
      <p:ext uri="{BB962C8B-B14F-4D97-AF65-F5344CB8AC3E}">
        <p14:creationId xmlns:p14="http://schemas.microsoft.com/office/powerpoint/2010/main" val="54492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File -&gt; New File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4) </a:t>
            </a:r>
            <a:r>
              <a:rPr lang="hr-HR" sz="3900" dirty="0" smtClean="0"/>
              <a:t>Učitaj riječ Sesvetska i posebno učitaj riječ Sela te ispiši Sesvetska Sela.</a:t>
            </a:r>
            <a:endParaRPr lang="hr-HR" dirty="0" smtClean="0"/>
          </a:p>
          <a:p>
            <a:r>
              <a:rPr lang="hr-HR" sz="3900" dirty="0" smtClean="0"/>
              <a:t>prva=input(</a:t>
            </a:r>
            <a:r>
              <a:rPr lang="hr-HR" sz="3900" dirty="0" smtClean="0">
                <a:solidFill>
                  <a:srgbClr val="006600"/>
                </a:solidFill>
              </a:rPr>
              <a:t>‘Učitaj prvu riječ: ‘</a:t>
            </a:r>
            <a:r>
              <a:rPr lang="hr-HR" sz="3900" dirty="0" smtClean="0"/>
              <a:t>)</a:t>
            </a:r>
          </a:p>
          <a:p>
            <a:r>
              <a:rPr lang="hr-HR" sz="3900" dirty="0" smtClean="0"/>
              <a:t>druga=input(</a:t>
            </a:r>
            <a:r>
              <a:rPr lang="hr-HR" sz="3900" dirty="0" smtClean="0">
                <a:solidFill>
                  <a:srgbClr val="006600"/>
                </a:solidFill>
              </a:rPr>
              <a:t>‘Učitaj drugu riječ: ‘</a:t>
            </a:r>
            <a:r>
              <a:rPr lang="hr-HR" sz="3900" dirty="0" smtClean="0"/>
              <a:t>)</a:t>
            </a:r>
          </a:p>
          <a:p>
            <a:r>
              <a:rPr lang="hr-HR" sz="3900" dirty="0" smtClean="0"/>
              <a:t>print (prva+druga)</a:t>
            </a:r>
          </a:p>
          <a:p>
            <a:pPr marL="0" indent="0">
              <a:buNone/>
            </a:pPr>
            <a:endParaRPr lang="hr-HR" sz="3900" dirty="0" smtClean="0"/>
          </a:p>
        </p:txBody>
      </p:sp>
    </p:spTree>
    <p:extLst>
      <p:ext uri="{BB962C8B-B14F-4D97-AF65-F5344CB8AC3E}">
        <p14:creationId xmlns:p14="http://schemas.microsoft.com/office/powerpoint/2010/main" val="20452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5) </a:t>
            </a:r>
            <a:r>
              <a:rPr lang="hr-HR" sz="4000" dirty="0" smtClean="0"/>
              <a:t>Učitaj </a:t>
            </a:r>
            <a:r>
              <a:rPr lang="hr-HR" sz="4000" dirty="0"/>
              <a:t>neki predmet i učitaj cijeli broj n te nađi n-to slovo od </a:t>
            </a:r>
            <a:r>
              <a:rPr lang="hr-HR" sz="4000" dirty="0" smtClean="0"/>
              <a:t>predmeta.</a:t>
            </a:r>
            <a:endParaRPr lang="hr-HR" sz="4000" dirty="0"/>
          </a:p>
          <a:p>
            <a:r>
              <a:rPr lang="hr-HR" sz="4000" dirty="0"/>
              <a:t>p=input(</a:t>
            </a:r>
            <a:r>
              <a:rPr lang="hr-HR" sz="4000" dirty="0">
                <a:solidFill>
                  <a:srgbClr val="006600"/>
                </a:solidFill>
              </a:rPr>
              <a:t>'Upiši predmet: '</a:t>
            </a:r>
            <a:r>
              <a:rPr lang="hr-HR" sz="4000" dirty="0"/>
              <a:t>)</a:t>
            </a:r>
          </a:p>
          <a:p>
            <a:r>
              <a:rPr lang="hr-HR" sz="4000" dirty="0"/>
              <a:t>n=input(</a:t>
            </a:r>
            <a:r>
              <a:rPr lang="hr-HR" sz="4000" dirty="0">
                <a:solidFill>
                  <a:srgbClr val="006600"/>
                </a:solidFill>
              </a:rPr>
              <a:t>'Upiši cijeli broj: '</a:t>
            </a:r>
            <a:r>
              <a:rPr lang="hr-HR" sz="4000" dirty="0"/>
              <a:t>);n=int(n</a:t>
            </a:r>
            <a:r>
              <a:rPr lang="hr-HR" sz="4000" dirty="0" smtClean="0"/>
              <a:t>)</a:t>
            </a:r>
          </a:p>
          <a:p>
            <a:r>
              <a:rPr lang="hr-HR" sz="4000" dirty="0" smtClean="0"/>
              <a:t>print(p[n])</a:t>
            </a:r>
            <a:endParaRPr lang="hr-HR" sz="4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886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hr-HR" sz="2800" dirty="0" smtClean="0"/>
              <a:t>6) Učitaj predmet i učitaj cijeli broj, ako je taj broj manji od duljine riječi, ispiši koje je sto slovo po redu, ako nije, ispišti da je učitani cijeli broj veći od duljine riječi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p=input('Upiši predmet: ')</a:t>
            </a:r>
          </a:p>
          <a:p>
            <a:pPr marL="0" indent="0">
              <a:buNone/>
            </a:pPr>
            <a:r>
              <a:rPr lang="hr-HR" dirty="0"/>
              <a:t>n=input('Upiši cijeli broj: ');n=int(n)</a:t>
            </a:r>
          </a:p>
          <a:p>
            <a:pPr marL="0" indent="0">
              <a:buNone/>
            </a:pPr>
            <a:r>
              <a:rPr lang="hr-HR" dirty="0"/>
              <a:t>a=len(p)</a:t>
            </a:r>
          </a:p>
          <a:p>
            <a:pPr marL="0" indent="0">
              <a:buNone/>
            </a:pPr>
            <a:r>
              <a:rPr lang="hr-HR" dirty="0"/>
              <a:t>if n&lt;a:</a:t>
            </a:r>
          </a:p>
          <a:p>
            <a:pPr marL="0" indent="0">
              <a:buNone/>
            </a:pPr>
            <a:r>
              <a:rPr lang="hr-HR" dirty="0"/>
              <a:t>    print(p[n])</a:t>
            </a:r>
          </a:p>
          <a:p>
            <a:pPr marL="0" indent="0">
              <a:buNone/>
            </a:pPr>
            <a:r>
              <a:rPr lang="hr-HR" dirty="0"/>
              <a:t>else:</a:t>
            </a:r>
          </a:p>
          <a:p>
            <a:pPr marL="0" indent="0">
              <a:buNone/>
            </a:pPr>
            <a:r>
              <a:rPr lang="hr-HR" dirty="0"/>
              <a:t>    print(n,'je veći od duljine riječi')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34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193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sustava Office</vt:lpstr>
      <vt:lpstr>ZADACI ZA OCJENU</vt:lpstr>
      <vt:lpstr>PowerPoint Presentation</vt:lpstr>
      <vt:lpstr>File -&gt; New File</vt:lpstr>
      <vt:lpstr>PowerPoint Presentation</vt:lpstr>
      <vt:lpstr>6) Učitaj predmet i učitaj cijeli broj, ako je taj broj manji od duljine riječi, ispiši koje je sto slovo po redu, ako nije, ispišti da je učitani cijeli broj veći od duljine riječi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ZADACI ZA OCJENU</dc:title>
  <dc:creator>Informatika</dc:creator>
  <cp:lastModifiedBy>Vlatka Pavić</cp:lastModifiedBy>
  <cp:revision>12</cp:revision>
  <dcterms:created xsi:type="dcterms:W3CDTF">2017-01-27T15:07:19Z</dcterms:created>
  <dcterms:modified xsi:type="dcterms:W3CDTF">2017-01-29T21:04:37Z</dcterms:modified>
</cp:coreProperties>
</file>