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20282-D78F-42B3-B144-CF8F76CBCF5D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1F78A-CA98-44F1-A92E-42881313A0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385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hr-HR" dirty="0" smtClean="0"/>
              <a:t>Uredite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Uredite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54EF1A-E1D3-470C-A195-5BD2CDD66F5B}" type="datetimeFigureOut">
              <a:rPr lang="hr-HR" smtClean="0"/>
              <a:t>22.5.2017.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EB2CBD-167F-458F-91BD-E02A5CD40EF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99792" y="2060848"/>
            <a:ext cx="6444208" cy="1368152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Kozmetički proizvodi od ružmarina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75856" y="5013176"/>
            <a:ext cx="5472608" cy="1248544"/>
          </a:xfrm>
        </p:spPr>
        <p:txBody>
          <a:bodyPr>
            <a:normAutofit/>
          </a:bodyPr>
          <a:lstStyle/>
          <a:p>
            <a:r>
              <a:rPr lang="hr-HR" sz="2000" dirty="0" smtClean="0"/>
              <a:t>Napravili: Tomislav Ivanković i Filip </a:t>
            </a:r>
            <a:r>
              <a:rPr lang="hr-HR" sz="2000" dirty="0" err="1" smtClean="0"/>
              <a:t>Zdelar</a:t>
            </a:r>
            <a:r>
              <a:rPr lang="hr-HR" sz="2000" dirty="0" smtClean="0"/>
              <a:t>, 6. b</a:t>
            </a:r>
          </a:p>
        </p:txBody>
      </p:sp>
    </p:spTree>
    <p:extLst>
      <p:ext uri="{BB962C8B-B14F-4D97-AF65-F5344CB8AC3E}">
        <p14:creationId xmlns:p14="http://schemas.microsoft.com/office/powerpoint/2010/main" val="36592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876712"/>
          </a:xfrm>
        </p:spPr>
        <p:txBody>
          <a:bodyPr>
            <a:noAutofit/>
          </a:bodyPr>
          <a:lstStyle/>
          <a:p>
            <a:r>
              <a:rPr lang="hr-HR" sz="2800" dirty="0" smtClean="0"/>
              <a:t>KOZMETIČKI PROIZVODI OD RUŽMARINA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2971712"/>
          </a:xfrm>
        </p:spPr>
        <p:txBody>
          <a:bodyPr>
            <a:normAutofit lnSpcReduction="10000"/>
          </a:bodyPr>
          <a:lstStyle/>
          <a:p>
            <a:pPr marL="633413" indent="-633413">
              <a:buSzPct val="200000"/>
              <a:buBlip>
                <a:blip r:embed="rId2"/>
              </a:buBlip>
            </a:pPr>
            <a:r>
              <a:rPr lang="hr-HR" sz="2400" dirty="0" smtClean="0"/>
              <a:t>U kozmetici ružmarin stimulira cirkulaciju,osvježava i hrani kožu.</a:t>
            </a:r>
          </a:p>
          <a:p>
            <a:pPr marL="633413" indent="-633413">
              <a:buSzPct val="200000"/>
              <a:buBlip>
                <a:blip r:embed="rId2"/>
              </a:buBlip>
            </a:pPr>
            <a:r>
              <a:rPr lang="hr-HR" sz="2400" dirty="0" smtClean="0"/>
              <a:t>Koristi </a:t>
            </a:r>
            <a:r>
              <a:rPr lang="hr-HR" sz="2400" dirty="0"/>
              <a:t>se kod celulita,proširenih vena</a:t>
            </a:r>
            <a:r>
              <a:rPr lang="hr-HR" sz="2400" dirty="0" smtClean="0"/>
              <a:t>, umornih nogu.</a:t>
            </a:r>
            <a:endParaRPr lang="hr-HR" sz="2400" dirty="0"/>
          </a:p>
          <a:p>
            <a:pPr marL="633413" indent="-633413">
              <a:buSzPct val="200000"/>
              <a:buBlip>
                <a:blip r:embed="rId2"/>
              </a:buBlip>
            </a:pPr>
            <a:r>
              <a:rPr lang="hr-HR" sz="2400" dirty="0"/>
              <a:t>njegova esencija  djeluje energetski na cijeli organizam</a:t>
            </a:r>
          </a:p>
          <a:p>
            <a:pPr marL="633413" indent="-633413">
              <a:buSzPct val="200000"/>
              <a:buBlip>
                <a:blip r:embed="rId2"/>
              </a:buBlip>
            </a:pPr>
            <a:r>
              <a:rPr lang="hr-HR" sz="2400" dirty="0"/>
              <a:t>sastojak je proizvoda protiv peruti i otpadanja </a:t>
            </a:r>
            <a:r>
              <a:rPr lang="hr-HR" sz="2400" dirty="0" smtClean="0"/>
              <a:t>kose,</a:t>
            </a:r>
            <a:r>
              <a:rPr lang="hr-HR" sz="2400" dirty="0"/>
              <a:t> </a:t>
            </a:r>
            <a:r>
              <a:rPr lang="hr-HR" sz="2400" dirty="0" smtClean="0"/>
              <a:t>održava </a:t>
            </a:r>
            <a:r>
              <a:rPr lang="hr-HR" sz="2400" dirty="0"/>
              <a:t>sjaj te postojanost boje i čvrstoću </a:t>
            </a:r>
            <a:r>
              <a:rPr lang="hr-HR" sz="2400" dirty="0" smtClean="0"/>
              <a:t>boje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365104"/>
            <a:ext cx="3043039" cy="227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1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4680520" cy="864096"/>
          </a:xfrm>
        </p:spPr>
        <p:txBody>
          <a:bodyPr>
            <a:noAutofit/>
          </a:bodyPr>
          <a:lstStyle/>
          <a:p>
            <a:r>
              <a:rPr lang="hr-HR" sz="2800" dirty="0"/>
              <a:t>Proizvodi od ružmarina: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556792"/>
            <a:ext cx="6120680" cy="4104456"/>
          </a:xfrm>
        </p:spPr>
        <p:txBody>
          <a:bodyPr>
            <a:normAutofit/>
          </a:bodyPr>
          <a:lstStyle/>
          <a:p>
            <a:pPr>
              <a:buSzPct val="200000"/>
              <a:buBlip>
                <a:blip r:embed="rId2"/>
              </a:buBlip>
            </a:pPr>
            <a:r>
              <a:rPr lang="hr-HR" sz="3500" dirty="0" smtClean="0"/>
              <a:t>melem 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3500" dirty="0" smtClean="0"/>
              <a:t>ulje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3500" dirty="0" smtClean="0"/>
              <a:t>čaj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3500" dirty="0" smtClean="0"/>
              <a:t>šampon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3500" dirty="0" smtClean="0"/>
              <a:t>sapun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3500" dirty="0" smtClean="0"/>
              <a:t>dezodorans</a:t>
            </a:r>
          </a:p>
          <a:p>
            <a:pPr marL="0" indent="0">
              <a:buNone/>
            </a:pPr>
            <a:endParaRPr lang="hr-HR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268760"/>
            <a:ext cx="2612476" cy="19568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9" r="17619"/>
          <a:stretch/>
        </p:blipFill>
        <p:spPr>
          <a:xfrm>
            <a:off x="5364088" y="3501008"/>
            <a:ext cx="165462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7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5644480" cy="444664"/>
          </a:xfrm>
        </p:spPr>
        <p:txBody>
          <a:bodyPr>
            <a:noAutofit/>
          </a:bodyPr>
          <a:lstStyle/>
          <a:p>
            <a:r>
              <a:rPr lang="hr-HR" sz="2800" dirty="0"/>
              <a:t>Izrada sapuna od Ružmarina: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84784"/>
            <a:ext cx="7239000" cy="4414272"/>
          </a:xfrm>
        </p:spPr>
        <p:txBody>
          <a:bodyPr>
            <a:normAutofit/>
          </a:bodyPr>
          <a:lstStyle/>
          <a:p>
            <a:pPr marL="631825" indent="-631825">
              <a:buSzPct val="200000"/>
              <a:buBlip>
                <a:blip r:embed="rId2"/>
              </a:buBlip>
            </a:pPr>
            <a:r>
              <a:rPr lang="hr-HR" sz="2400" dirty="0" smtClean="0"/>
              <a:t>Upotrijebiti 150 g svježeg i još nekoga običnoga sapuna ili izribati već stvrdnut od pahuljice</a:t>
            </a:r>
          </a:p>
          <a:p>
            <a:pPr marL="631825" indent="-631825">
              <a:buSzPct val="200000"/>
              <a:buBlip>
                <a:blip r:embed="rId2"/>
              </a:buBlip>
            </a:pPr>
            <a:r>
              <a:rPr lang="hr-HR" sz="2400" dirty="0" smtClean="0"/>
              <a:t>Po želji pripremiti 90 ml čaja (npr. kamilice, lipe, šipka…). </a:t>
            </a:r>
          </a:p>
          <a:p>
            <a:pPr marL="631825" indent="-631825">
              <a:buSzPct val="200000"/>
              <a:buBlip>
                <a:blip r:embed="rId2"/>
              </a:buBlip>
            </a:pPr>
            <a:r>
              <a:rPr lang="hr-HR" sz="2400" dirty="0" smtClean="0"/>
              <a:t>Zagrijati čaj s 40 ml limunova soka i sapuna, a potom ohladiti. Dodati 1 do ½ jušnu žlicu nasitno nasjeckanoga ružmarina, 1 jušnu  žlicu zobenih pahuljica i 6 kapi eteričnoga ulja po želji: Prelijati u kalup.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" t="16094" r="6953" b="13429"/>
          <a:stretch/>
        </p:blipFill>
        <p:spPr>
          <a:xfrm>
            <a:off x="2555776" y="4653136"/>
            <a:ext cx="2592288" cy="205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7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004520" cy="300648"/>
          </a:xfrm>
        </p:spPr>
        <p:txBody>
          <a:bodyPr>
            <a:noAutofit/>
          </a:bodyPr>
          <a:lstStyle/>
          <a:p>
            <a:r>
              <a:rPr lang="hr-HR" sz="2800" dirty="0" smtClean="0"/>
              <a:t>Ružmarin možete koristiti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24744"/>
            <a:ext cx="7239000" cy="4846320"/>
          </a:xfrm>
        </p:spPr>
        <p:txBody>
          <a:bodyPr>
            <a:normAutofit/>
          </a:bodyPr>
          <a:lstStyle/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za poboljšanje pamćenja i koncentracije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protiv depresije 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kod glavobolje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kao prirodan antibiotik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kod bolova u mišićima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kod gihta i reumatizma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kod probavnih smetnji i grčeva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Za stimulaciju rada bubrega 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kod opadanja kose i prhuti</a:t>
            </a:r>
          </a:p>
          <a:p>
            <a:pPr>
              <a:buSzPct val="200000"/>
              <a:buBlip>
                <a:blip r:embed="rId2"/>
              </a:buBlip>
            </a:pPr>
            <a:r>
              <a:rPr lang="hr-HR" sz="2400" dirty="0" smtClean="0"/>
              <a:t> kao prirodan afrodizijak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"/>
          <a:stretch/>
        </p:blipFill>
        <p:spPr>
          <a:xfrm>
            <a:off x="4644008" y="1916832"/>
            <a:ext cx="3246664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8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734944" cy="360040"/>
          </a:xfrm>
        </p:spPr>
        <p:txBody>
          <a:bodyPr>
            <a:noAutofit/>
          </a:bodyPr>
          <a:lstStyle/>
          <a:p>
            <a:r>
              <a:rPr lang="hr-HR" sz="2800" dirty="0"/>
              <a:t>Slani keksi s ružmarinom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908720"/>
            <a:ext cx="72390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 smtClean="0"/>
              <a:t>Sastojci:</a:t>
            </a:r>
          </a:p>
          <a:p>
            <a:pPr marL="0" indent="0">
              <a:buNone/>
            </a:pPr>
            <a:endParaRPr lang="hr-HR" sz="2400" b="1" dirty="0" smtClean="0"/>
          </a:p>
          <a:p>
            <a:pPr marL="893763" indent="-893763">
              <a:buSzPct val="200000"/>
              <a:buBlip>
                <a:blip r:embed="rId2"/>
              </a:buBlip>
              <a:tabLst>
                <a:tab pos="631825" algn="l"/>
              </a:tabLst>
            </a:pPr>
            <a:r>
              <a:rPr lang="hr-HR" sz="2400" dirty="0" smtClean="0"/>
              <a:t>200g brašna</a:t>
            </a:r>
          </a:p>
          <a:p>
            <a:pPr marL="893763" indent="-893763">
              <a:buSzPct val="200000"/>
              <a:buBlip>
                <a:blip r:embed="rId2"/>
              </a:buBlip>
              <a:tabLst>
                <a:tab pos="631825" algn="l"/>
              </a:tabLst>
            </a:pPr>
            <a:r>
              <a:rPr lang="hr-HR" sz="2400" dirty="0" smtClean="0"/>
              <a:t>2 žumanjka </a:t>
            </a:r>
          </a:p>
          <a:p>
            <a:pPr marL="893763" indent="-893763">
              <a:buSzPct val="200000"/>
              <a:buBlip>
                <a:blip r:embed="rId2"/>
              </a:buBlip>
              <a:tabLst>
                <a:tab pos="631825" algn="l"/>
              </a:tabLst>
            </a:pPr>
            <a:r>
              <a:rPr lang="hr-HR" sz="2400" dirty="0" smtClean="0"/>
              <a:t>2 cijela jaja </a:t>
            </a:r>
          </a:p>
          <a:p>
            <a:pPr marL="893763" indent="-893763">
              <a:buSzPct val="200000"/>
              <a:buBlip>
                <a:blip r:embed="rId2"/>
              </a:buBlip>
              <a:tabLst>
                <a:tab pos="631825" algn="l"/>
              </a:tabLst>
            </a:pPr>
            <a:r>
              <a:rPr lang="hr-HR" sz="2400" dirty="0" smtClean="0"/>
              <a:t>4 žlice ulja</a:t>
            </a:r>
          </a:p>
          <a:p>
            <a:pPr marL="893763" indent="-893763">
              <a:buSzPct val="200000"/>
              <a:buBlip>
                <a:blip r:embed="rId2"/>
              </a:buBlip>
              <a:tabLst>
                <a:tab pos="631825" algn="l"/>
              </a:tabLst>
            </a:pPr>
            <a:r>
              <a:rPr lang="hr-HR" sz="2400" dirty="0" smtClean="0"/>
              <a:t>25 g pecirano ili sličnog ribanog sira</a:t>
            </a:r>
            <a:endParaRPr lang="hr-HR" sz="2400" dirty="0"/>
          </a:p>
          <a:p>
            <a:pPr marL="893763" indent="-893763">
              <a:buSzPct val="200000"/>
              <a:buBlip>
                <a:blip r:embed="rId2"/>
              </a:buBlip>
              <a:tabLst>
                <a:tab pos="631825" algn="l"/>
              </a:tabLst>
            </a:pPr>
            <a:r>
              <a:rPr lang="hr-HR" sz="2400" dirty="0" smtClean="0"/>
              <a:t>2 grančice svježeg ružmarina (isjeckane na vrlo sitno) sol</a:t>
            </a:r>
          </a:p>
          <a:p>
            <a:pPr>
              <a:buFont typeface="Wingdings" panose="05000000000000000000" pitchFamily="2" charset="2"/>
              <a:buChar char="v"/>
            </a:pPr>
            <a:endParaRPr lang="hr-HR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"/>
          <a:stretch/>
        </p:blipFill>
        <p:spPr>
          <a:xfrm>
            <a:off x="2843808" y="4797152"/>
            <a:ext cx="2822984" cy="1916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62"/>
          <a:stretch/>
        </p:blipFill>
        <p:spPr>
          <a:xfrm>
            <a:off x="5508104" y="1268760"/>
            <a:ext cx="2123727" cy="1771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752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320040"/>
            <a:ext cx="6364560" cy="948720"/>
          </a:xfrm>
        </p:spPr>
        <p:txBody>
          <a:bodyPr>
            <a:normAutofit/>
          </a:bodyPr>
          <a:lstStyle/>
          <a:p>
            <a:r>
              <a:rPr lang="hr-HR" sz="3100" dirty="0" smtClean="0"/>
              <a:t>2. Recept          </a:t>
            </a:r>
            <a:br>
              <a:rPr lang="hr-HR" sz="3100" dirty="0" smtClean="0"/>
            </a:br>
            <a:r>
              <a:rPr lang="hr-HR" sz="3100" dirty="0" smtClean="0"/>
              <a:t>slani </a:t>
            </a:r>
            <a:r>
              <a:rPr lang="hr-HR" sz="2800" dirty="0" smtClean="0"/>
              <a:t>krekeri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4918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500" b="1" dirty="0" smtClean="0"/>
              <a:t>Sastojci</a:t>
            </a:r>
          </a:p>
          <a:p>
            <a:pPr marL="0" indent="0">
              <a:buNone/>
            </a:pPr>
            <a:endParaRPr lang="hr-HR" sz="2400" b="1" dirty="0" smtClean="0"/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200 g </a:t>
            </a:r>
            <a:r>
              <a:rPr lang="hr-HR" sz="2400" dirty="0" err="1" smtClean="0"/>
              <a:t>svenamjenskog</a:t>
            </a:r>
            <a:r>
              <a:rPr lang="hr-HR" sz="2400" dirty="0" smtClean="0"/>
              <a:t> brašna + još malo za izradu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2 velike žlice kukuruznog brašna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Mala žličica soli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2 male žličice papra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2 male žlice šećera 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Velike žlice  sjeckanih oraha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/>
              <a:t>2</a:t>
            </a:r>
            <a:r>
              <a:rPr lang="hr-HR" sz="2400" dirty="0" smtClean="0"/>
              <a:t>0 gr hladnog putra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Velike žlice maslinovog ulja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Žlica ledene vode</a:t>
            </a:r>
          </a:p>
          <a:p>
            <a:pPr>
              <a:buSzPct val="199000"/>
              <a:buBlip>
                <a:blip r:embed="rId2"/>
              </a:buBlip>
            </a:pPr>
            <a:r>
              <a:rPr lang="hr-HR" sz="2400" dirty="0" smtClean="0"/>
              <a:t>Ružmarin i kim za posipanje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96952"/>
            <a:ext cx="2855979" cy="2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28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Prilagođeno 6">
      <a:dk1>
        <a:srgbClr val="92D050"/>
      </a:dk1>
      <a:lt1>
        <a:srgbClr val="FFFFFF"/>
      </a:lt1>
      <a:dk2>
        <a:srgbClr val="00B050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271</Words>
  <Application>Microsoft Office PowerPoint</Application>
  <PresentationFormat>Prikaz na zaslonu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Bogatstvo</vt:lpstr>
      <vt:lpstr>Kozmetički proizvodi od ružmarina</vt:lpstr>
      <vt:lpstr>KOZMETIČKI PROIZVODI OD RUŽMARINA</vt:lpstr>
      <vt:lpstr>Proizvodi od ružmarina:</vt:lpstr>
      <vt:lpstr>Izrada sapuna od Ružmarina:</vt:lpstr>
      <vt:lpstr>Ružmarin možete koristiti</vt:lpstr>
      <vt:lpstr>Slani keksi s ružmarinom</vt:lpstr>
      <vt:lpstr>2. Recept           slani krekeri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RUŽMARIN</dc:title>
  <dc:creator>Informatika</dc:creator>
  <cp:lastModifiedBy>Informatika</cp:lastModifiedBy>
  <cp:revision>13</cp:revision>
  <dcterms:created xsi:type="dcterms:W3CDTF">2017-05-10T08:01:04Z</dcterms:created>
  <dcterms:modified xsi:type="dcterms:W3CDTF">2017-05-22T08:53:54Z</dcterms:modified>
</cp:coreProperties>
</file>