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225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20282-D78F-42B3-B144-CF8F76CBCF5D}" type="datetimeFigureOut">
              <a:rPr lang="hr-HR" smtClean="0"/>
              <a:t>22.5.2017.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41F78A-CA98-44F1-A92E-42881313A0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093856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slov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25" name="Podnaslov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Uredite stil podnaslova matrice</a:t>
            </a:r>
            <a:endParaRPr kumimoji="0" lang="en-US"/>
          </a:p>
        </p:txBody>
      </p:sp>
      <p:sp>
        <p:nvSpPr>
          <p:cNvPr id="31" name="Rezervirano mjesto datum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C54EF1A-E1D3-470C-A195-5BD2CDD66F5B}" type="datetimeFigureOut">
              <a:rPr lang="hr-HR" smtClean="0"/>
              <a:t>22.5.2017.</a:t>
            </a:fld>
            <a:endParaRPr lang="hr-HR"/>
          </a:p>
        </p:txBody>
      </p:sp>
      <p:sp>
        <p:nvSpPr>
          <p:cNvPr id="18" name="Rezervirano mjesto podnožj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BEB2CBD-167F-458F-91BD-E02A5CD40EF1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54EF1A-E1D3-470C-A195-5BD2CDD66F5B}" type="datetimeFigureOut">
              <a:rPr lang="hr-HR" smtClean="0"/>
              <a:t>22.5.2017.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EB2CBD-167F-458F-91BD-E02A5CD40EF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C54EF1A-E1D3-470C-A195-5BD2CDD66F5B}" type="datetimeFigureOut">
              <a:rPr lang="hr-HR" smtClean="0"/>
              <a:t>22.5.2017.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BEB2CBD-167F-458F-91BD-E02A5CD40EF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3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extLst/>
          </a:lstStyle>
          <a:p>
            <a:r>
              <a:rPr kumimoji="0" lang="hr-HR" dirty="0" smtClean="0"/>
              <a:t>Uredite stil naslova matrice</a:t>
            </a:r>
            <a:endParaRPr kumimoji="0"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extLst/>
          </a:lstStyle>
          <a:p>
            <a:pPr lvl="0" eaLnBrk="1" latinLnBrk="0" hangingPunct="1"/>
            <a:r>
              <a:rPr lang="hr-HR" dirty="0" smtClean="0"/>
              <a:t>Uredite stilove teksta matrice</a:t>
            </a:r>
          </a:p>
          <a:p>
            <a:pPr lvl="1" eaLnBrk="1" latinLnBrk="0" hangingPunct="1"/>
            <a:r>
              <a:rPr lang="hr-HR" dirty="0" smtClean="0"/>
              <a:t>Druga razina</a:t>
            </a:r>
          </a:p>
          <a:p>
            <a:pPr lvl="2" eaLnBrk="1" latinLnBrk="0" hangingPunct="1"/>
            <a:r>
              <a:rPr lang="hr-HR" dirty="0" smtClean="0"/>
              <a:t>Treća razina</a:t>
            </a:r>
          </a:p>
          <a:p>
            <a:pPr lvl="3" eaLnBrk="1" latinLnBrk="0" hangingPunct="1"/>
            <a:r>
              <a:rPr lang="hr-HR" dirty="0" smtClean="0"/>
              <a:t>Četvrta razina</a:t>
            </a:r>
          </a:p>
          <a:p>
            <a:pPr lvl="4" eaLnBrk="1" latinLnBrk="0" hangingPunct="1"/>
            <a:r>
              <a:rPr lang="hr-HR" dirty="0" smtClean="0"/>
              <a:t>Peta razina</a:t>
            </a:r>
            <a:endParaRPr kumimoji="0" lang="en-US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54EF1A-E1D3-470C-A195-5BD2CDD66F5B}" type="datetimeFigureOut">
              <a:rPr lang="hr-HR" smtClean="0"/>
              <a:t>22.5.2017.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EB2CBD-167F-458F-91BD-E02A5CD40EF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C54EF1A-E1D3-470C-A195-5BD2CDD66F5B}" type="datetimeFigureOut">
              <a:rPr lang="hr-HR" smtClean="0"/>
              <a:t>22.5.2017.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BEB2CBD-167F-458F-91BD-E02A5CD40EF1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54EF1A-E1D3-470C-A195-5BD2CDD66F5B}" type="datetimeFigureOut">
              <a:rPr lang="hr-HR" smtClean="0"/>
              <a:t>22.5.2017.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EB2CBD-167F-458F-91BD-E02A5CD40EF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54EF1A-E1D3-470C-A195-5BD2CDD66F5B}" type="datetimeFigureOut">
              <a:rPr lang="hr-HR" smtClean="0"/>
              <a:t>22.5.2017.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EB2CBD-167F-458F-91BD-E02A5CD40EF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54EF1A-E1D3-470C-A195-5BD2CDD66F5B}" type="datetimeFigureOut">
              <a:rPr lang="hr-HR" smtClean="0"/>
              <a:t>22.5.2017.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EB2CBD-167F-458F-91BD-E02A5CD40EF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C54EF1A-E1D3-470C-A195-5BD2CDD66F5B}" type="datetimeFigureOut">
              <a:rPr lang="hr-HR" smtClean="0"/>
              <a:t>22.5.2017.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EB2CBD-167F-458F-91BD-E02A5CD40EF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54EF1A-E1D3-470C-A195-5BD2CDD66F5B}" type="datetimeFigureOut">
              <a:rPr lang="hr-HR" smtClean="0"/>
              <a:t>22.5.2017.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EB2CBD-167F-458F-91BD-E02A5CD40EF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54EF1A-E1D3-470C-A195-5BD2CDD66F5B}" type="datetimeFigureOut">
              <a:rPr lang="hr-HR" smtClean="0"/>
              <a:t>22.5.2017.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EB2CBD-167F-458F-91BD-E02A5CD40EF1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Rezervirano mjesto slik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Kliknite ikonu da biste dodali  sliku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Rezervirano mjesto naslova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hr-HR" dirty="0" smtClean="0"/>
              <a:t>Uredite stil naslova matrice</a:t>
            </a:r>
            <a:endParaRPr kumimoji="0" lang="en-US" dirty="0"/>
          </a:p>
        </p:txBody>
      </p:sp>
      <p:sp>
        <p:nvSpPr>
          <p:cNvPr id="31" name="Rezervirano mjesto teksta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dirty="0" smtClean="0"/>
              <a:t>Uredite stilove teksta matrice</a:t>
            </a:r>
          </a:p>
          <a:p>
            <a:pPr lvl="1" eaLnBrk="1" latinLnBrk="0" hangingPunct="1"/>
            <a:r>
              <a:rPr kumimoji="0" lang="hr-HR" dirty="0" smtClean="0"/>
              <a:t>Druga razina</a:t>
            </a:r>
          </a:p>
          <a:p>
            <a:pPr lvl="2" eaLnBrk="1" latinLnBrk="0" hangingPunct="1"/>
            <a:r>
              <a:rPr kumimoji="0" lang="hr-HR" dirty="0" smtClean="0"/>
              <a:t>Treća razina</a:t>
            </a:r>
          </a:p>
          <a:p>
            <a:pPr lvl="3" eaLnBrk="1" latinLnBrk="0" hangingPunct="1"/>
            <a:r>
              <a:rPr kumimoji="0" lang="hr-HR" dirty="0" smtClean="0"/>
              <a:t>Četvrta razina</a:t>
            </a:r>
          </a:p>
          <a:p>
            <a:pPr lvl="4" eaLnBrk="1" latinLnBrk="0" hangingPunct="1"/>
            <a:r>
              <a:rPr kumimoji="0" lang="hr-HR" dirty="0" smtClean="0"/>
              <a:t>Peta razina</a:t>
            </a:r>
            <a:endParaRPr kumimoji="0" lang="en-US" dirty="0"/>
          </a:p>
        </p:txBody>
      </p:sp>
      <p:sp>
        <p:nvSpPr>
          <p:cNvPr id="27" name="Rezervirano mjesto datum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C54EF1A-E1D3-470C-A195-5BD2CDD66F5B}" type="datetimeFigureOut">
              <a:rPr lang="hr-HR" smtClean="0"/>
              <a:t>22.5.2017.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BEB2CBD-167F-458F-91BD-E02A5CD40EF1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699792" y="2060848"/>
            <a:ext cx="6444208" cy="1368152"/>
          </a:xfrm>
        </p:spPr>
        <p:txBody>
          <a:bodyPr>
            <a:noAutofit/>
          </a:bodyPr>
          <a:lstStyle/>
          <a:p>
            <a:pPr algn="ctr"/>
            <a:r>
              <a:rPr lang="hr-H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Kozmetički proizvodi od ružmarina</a:t>
            </a:r>
            <a:endParaRPr lang="hr-H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275856" y="5013176"/>
            <a:ext cx="5472608" cy="1248544"/>
          </a:xfrm>
        </p:spPr>
        <p:txBody>
          <a:bodyPr>
            <a:normAutofit/>
          </a:bodyPr>
          <a:lstStyle/>
          <a:p>
            <a:r>
              <a:rPr lang="hr-HR" sz="2000" dirty="0" smtClean="0"/>
              <a:t>Napravili: Tomislav Ivanković i Filip </a:t>
            </a:r>
            <a:r>
              <a:rPr lang="hr-HR" sz="2000" dirty="0" err="1" smtClean="0"/>
              <a:t>Zdelar</a:t>
            </a:r>
            <a:r>
              <a:rPr lang="hr-HR" sz="2000" dirty="0" smtClean="0"/>
              <a:t>, 6. b</a:t>
            </a:r>
          </a:p>
        </p:txBody>
      </p:sp>
    </p:spTree>
    <p:extLst>
      <p:ext uri="{BB962C8B-B14F-4D97-AF65-F5344CB8AC3E}">
        <p14:creationId xmlns:p14="http://schemas.microsoft.com/office/powerpoint/2010/main" val="365928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320040"/>
            <a:ext cx="7228656" cy="876712"/>
          </a:xfrm>
        </p:spPr>
        <p:txBody>
          <a:bodyPr>
            <a:noAutofit/>
          </a:bodyPr>
          <a:lstStyle/>
          <a:p>
            <a:r>
              <a:rPr lang="hr-HR" sz="2800" dirty="0" smtClean="0"/>
              <a:t>KOZMETIČKI PROIZVODI OD RUŽMARINA</a:t>
            </a:r>
            <a:endParaRPr lang="hr-HR" sz="28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268760"/>
            <a:ext cx="7239000" cy="2971712"/>
          </a:xfrm>
        </p:spPr>
        <p:txBody>
          <a:bodyPr>
            <a:normAutofit lnSpcReduction="10000"/>
          </a:bodyPr>
          <a:lstStyle/>
          <a:p>
            <a:pPr marL="633413" indent="-633413">
              <a:buSzPct val="200000"/>
              <a:buBlip>
                <a:blip r:embed="rId2"/>
              </a:buBlip>
            </a:pPr>
            <a:r>
              <a:rPr lang="hr-HR" sz="2400" dirty="0" smtClean="0"/>
              <a:t>U kozmetici ružmarin stimulira cirkulaciju,osvježava i hrani kožu.</a:t>
            </a:r>
          </a:p>
          <a:p>
            <a:pPr marL="633413" indent="-633413">
              <a:buSzPct val="200000"/>
              <a:buBlip>
                <a:blip r:embed="rId2"/>
              </a:buBlip>
            </a:pPr>
            <a:r>
              <a:rPr lang="hr-HR" sz="2400" dirty="0" smtClean="0"/>
              <a:t>Koristi </a:t>
            </a:r>
            <a:r>
              <a:rPr lang="hr-HR" sz="2400" dirty="0"/>
              <a:t>se kod celulita,proširenih vena</a:t>
            </a:r>
            <a:r>
              <a:rPr lang="hr-HR" sz="2400" dirty="0" smtClean="0"/>
              <a:t>, umornih nogu.</a:t>
            </a:r>
            <a:endParaRPr lang="hr-HR" sz="2400" dirty="0"/>
          </a:p>
          <a:p>
            <a:pPr marL="633413" indent="-633413">
              <a:buSzPct val="200000"/>
              <a:buBlip>
                <a:blip r:embed="rId2"/>
              </a:buBlip>
            </a:pPr>
            <a:r>
              <a:rPr lang="hr-HR" sz="2400" dirty="0"/>
              <a:t>njegova esencija  djeluje energetski na cijeli organizam</a:t>
            </a:r>
          </a:p>
          <a:p>
            <a:pPr marL="633413" indent="-633413">
              <a:buSzPct val="200000"/>
              <a:buBlip>
                <a:blip r:embed="rId2"/>
              </a:buBlip>
            </a:pPr>
            <a:r>
              <a:rPr lang="hr-HR" sz="2400" dirty="0"/>
              <a:t>sastojak je proizvoda protiv peruti i otpadanja </a:t>
            </a:r>
            <a:r>
              <a:rPr lang="hr-HR" sz="2400" dirty="0" smtClean="0"/>
              <a:t>kose,</a:t>
            </a:r>
            <a:r>
              <a:rPr lang="hr-HR" sz="2400" dirty="0"/>
              <a:t> </a:t>
            </a:r>
            <a:r>
              <a:rPr lang="hr-HR" sz="2400" dirty="0" smtClean="0"/>
              <a:t>održava </a:t>
            </a:r>
            <a:r>
              <a:rPr lang="hr-HR" sz="2400" dirty="0"/>
              <a:t>sjaj te postojanost boje i čvrstoću </a:t>
            </a:r>
            <a:r>
              <a:rPr lang="hr-HR" sz="2400" dirty="0" smtClean="0"/>
              <a:t>boje</a:t>
            </a:r>
            <a:endParaRPr lang="hr-HR" sz="24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4365104"/>
            <a:ext cx="3043039" cy="2279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118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4680520" cy="864096"/>
          </a:xfrm>
        </p:spPr>
        <p:txBody>
          <a:bodyPr>
            <a:noAutofit/>
          </a:bodyPr>
          <a:lstStyle/>
          <a:p>
            <a:r>
              <a:rPr lang="hr-HR" sz="2800" dirty="0"/>
              <a:t>Proizvodi od ružmarina: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87624" y="1556792"/>
            <a:ext cx="6120680" cy="4104456"/>
          </a:xfrm>
        </p:spPr>
        <p:txBody>
          <a:bodyPr>
            <a:normAutofit/>
          </a:bodyPr>
          <a:lstStyle/>
          <a:p>
            <a:pPr>
              <a:buSzPct val="200000"/>
              <a:buBlip>
                <a:blip r:embed="rId2"/>
              </a:buBlip>
            </a:pPr>
            <a:r>
              <a:rPr lang="hr-HR" sz="3500" dirty="0" smtClean="0"/>
              <a:t>melem </a:t>
            </a:r>
          </a:p>
          <a:p>
            <a:pPr>
              <a:buSzPct val="200000"/>
              <a:buBlip>
                <a:blip r:embed="rId2"/>
              </a:buBlip>
            </a:pPr>
            <a:r>
              <a:rPr lang="hr-HR" sz="3500" dirty="0" smtClean="0"/>
              <a:t>ulje</a:t>
            </a:r>
          </a:p>
          <a:p>
            <a:pPr>
              <a:buSzPct val="200000"/>
              <a:buBlip>
                <a:blip r:embed="rId2"/>
              </a:buBlip>
            </a:pPr>
            <a:r>
              <a:rPr lang="hr-HR" sz="3500" dirty="0" smtClean="0"/>
              <a:t>čaj</a:t>
            </a:r>
          </a:p>
          <a:p>
            <a:pPr>
              <a:buSzPct val="200000"/>
              <a:buBlip>
                <a:blip r:embed="rId2"/>
              </a:buBlip>
            </a:pPr>
            <a:r>
              <a:rPr lang="hr-HR" sz="3500" dirty="0" smtClean="0"/>
              <a:t>šampon</a:t>
            </a:r>
          </a:p>
          <a:p>
            <a:pPr>
              <a:buSzPct val="200000"/>
              <a:buBlip>
                <a:blip r:embed="rId2"/>
              </a:buBlip>
            </a:pPr>
            <a:r>
              <a:rPr lang="hr-HR" sz="3500" dirty="0" smtClean="0"/>
              <a:t>sapun</a:t>
            </a:r>
          </a:p>
          <a:p>
            <a:pPr>
              <a:buSzPct val="200000"/>
              <a:buBlip>
                <a:blip r:embed="rId2"/>
              </a:buBlip>
            </a:pPr>
            <a:r>
              <a:rPr lang="hr-HR" sz="3500" dirty="0" smtClean="0"/>
              <a:t>dezodorans</a:t>
            </a:r>
          </a:p>
          <a:p>
            <a:pPr marL="0" indent="0">
              <a:buNone/>
            </a:pPr>
            <a:endParaRPr lang="hr-HR" sz="18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268760"/>
            <a:ext cx="2612476" cy="1956835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09" r="17619"/>
          <a:stretch/>
        </p:blipFill>
        <p:spPr>
          <a:xfrm>
            <a:off x="5364088" y="3501008"/>
            <a:ext cx="1654628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877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87624" y="764704"/>
            <a:ext cx="5644480" cy="444664"/>
          </a:xfrm>
        </p:spPr>
        <p:txBody>
          <a:bodyPr>
            <a:noAutofit/>
          </a:bodyPr>
          <a:lstStyle/>
          <a:p>
            <a:r>
              <a:rPr lang="hr-HR" sz="2800" dirty="0"/>
              <a:t>Izrada sapuna od Ružmarina: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484784"/>
            <a:ext cx="7239000" cy="4414272"/>
          </a:xfrm>
        </p:spPr>
        <p:txBody>
          <a:bodyPr>
            <a:normAutofit/>
          </a:bodyPr>
          <a:lstStyle/>
          <a:p>
            <a:pPr marL="631825" indent="-631825">
              <a:buSzPct val="200000"/>
              <a:buBlip>
                <a:blip r:embed="rId2"/>
              </a:buBlip>
            </a:pPr>
            <a:r>
              <a:rPr lang="hr-HR" sz="2400" dirty="0" smtClean="0"/>
              <a:t>Upotrijebiti 150 g svježeg i još nekoga običnoga sapuna ili izribati već stvrdnut od pahuljice</a:t>
            </a:r>
          </a:p>
          <a:p>
            <a:pPr marL="631825" indent="-631825">
              <a:buSzPct val="200000"/>
              <a:buBlip>
                <a:blip r:embed="rId2"/>
              </a:buBlip>
            </a:pPr>
            <a:r>
              <a:rPr lang="hr-HR" sz="2400" dirty="0" smtClean="0"/>
              <a:t>Po želji pripremiti 90 ml čaja (npr. kamilice, lipe, šipka…). </a:t>
            </a:r>
          </a:p>
          <a:p>
            <a:pPr marL="631825" indent="-631825">
              <a:buSzPct val="200000"/>
              <a:buBlip>
                <a:blip r:embed="rId2"/>
              </a:buBlip>
            </a:pPr>
            <a:r>
              <a:rPr lang="hr-HR" sz="2400" dirty="0" smtClean="0"/>
              <a:t>Zagrijati čaj s 40 ml limunova soka i sapuna, a potom ohladiti. Dodati 1 do ½ jušnu žlicu nasitno nasjeckanoga ružmarina, 1 jušnu  žlicu zobenih pahuljica i 6 kapi eteričnoga ulja po želji: Prelijati u kalup.</a:t>
            </a:r>
            <a:endParaRPr lang="hr-HR" sz="24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0" t="16094" r="6953" b="13429"/>
          <a:stretch/>
        </p:blipFill>
        <p:spPr>
          <a:xfrm>
            <a:off x="2555776" y="4653136"/>
            <a:ext cx="2592288" cy="205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070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75656" y="476672"/>
            <a:ext cx="6004520" cy="300648"/>
          </a:xfrm>
        </p:spPr>
        <p:txBody>
          <a:bodyPr>
            <a:noAutofit/>
          </a:bodyPr>
          <a:lstStyle/>
          <a:p>
            <a:r>
              <a:rPr lang="hr-HR" sz="2800" dirty="0" smtClean="0"/>
              <a:t>Ružmarin možete koristiti</a:t>
            </a:r>
            <a:endParaRPr lang="hr-HR" sz="28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124744"/>
            <a:ext cx="7239000" cy="4846320"/>
          </a:xfrm>
        </p:spPr>
        <p:txBody>
          <a:bodyPr>
            <a:normAutofit/>
          </a:bodyPr>
          <a:lstStyle/>
          <a:p>
            <a:pPr>
              <a:buSzPct val="200000"/>
              <a:buBlip>
                <a:blip r:embed="rId2"/>
              </a:buBlip>
            </a:pPr>
            <a:r>
              <a:rPr lang="hr-HR" sz="2400" dirty="0" smtClean="0"/>
              <a:t>za poboljšanje pamćenja i koncentracije</a:t>
            </a:r>
          </a:p>
          <a:p>
            <a:pPr>
              <a:buSzPct val="200000"/>
              <a:buBlip>
                <a:blip r:embed="rId2"/>
              </a:buBlip>
            </a:pPr>
            <a:r>
              <a:rPr lang="hr-HR" sz="2400" dirty="0" smtClean="0"/>
              <a:t>protiv depresije </a:t>
            </a:r>
          </a:p>
          <a:p>
            <a:pPr>
              <a:buSzPct val="200000"/>
              <a:buBlip>
                <a:blip r:embed="rId2"/>
              </a:buBlip>
            </a:pPr>
            <a:r>
              <a:rPr lang="hr-HR" sz="2400" dirty="0" smtClean="0"/>
              <a:t>kod glavobolje</a:t>
            </a:r>
          </a:p>
          <a:p>
            <a:pPr>
              <a:buSzPct val="200000"/>
              <a:buBlip>
                <a:blip r:embed="rId2"/>
              </a:buBlip>
            </a:pPr>
            <a:r>
              <a:rPr lang="hr-HR" sz="2400" dirty="0" smtClean="0"/>
              <a:t>kao prirodan antibiotik</a:t>
            </a:r>
          </a:p>
          <a:p>
            <a:pPr>
              <a:buSzPct val="200000"/>
              <a:buBlip>
                <a:blip r:embed="rId2"/>
              </a:buBlip>
            </a:pPr>
            <a:r>
              <a:rPr lang="hr-HR" sz="2400" dirty="0" smtClean="0"/>
              <a:t>kod bolova u mišićima</a:t>
            </a:r>
          </a:p>
          <a:p>
            <a:pPr>
              <a:buSzPct val="200000"/>
              <a:buBlip>
                <a:blip r:embed="rId2"/>
              </a:buBlip>
            </a:pPr>
            <a:r>
              <a:rPr lang="hr-HR" sz="2400" dirty="0" smtClean="0"/>
              <a:t>kod gihta i reumatizma</a:t>
            </a:r>
          </a:p>
          <a:p>
            <a:pPr>
              <a:buSzPct val="200000"/>
              <a:buBlip>
                <a:blip r:embed="rId2"/>
              </a:buBlip>
            </a:pPr>
            <a:r>
              <a:rPr lang="hr-HR" sz="2400" dirty="0" smtClean="0"/>
              <a:t>kod probavnih smetnji i grčeva</a:t>
            </a:r>
          </a:p>
          <a:p>
            <a:pPr>
              <a:buSzPct val="200000"/>
              <a:buBlip>
                <a:blip r:embed="rId2"/>
              </a:buBlip>
            </a:pPr>
            <a:r>
              <a:rPr lang="hr-HR" sz="2400" dirty="0" smtClean="0"/>
              <a:t>Za stimulaciju rada bubrega </a:t>
            </a:r>
          </a:p>
          <a:p>
            <a:pPr>
              <a:buSzPct val="200000"/>
              <a:buBlip>
                <a:blip r:embed="rId2"/>
              </a:buBlip>
            </a:pPr>
            <a:r>
              <a:rPr lang="hr-HR" sz="2400" dirty="0" smtClean="0"/>
              <a:t>kod opadanja kose i prhuti</a:t>
            </a:r>
          </a:p>
          <a:p>
            <a:pPr>
              <a:buSzPct val="200000"/>
              <a:buBlip>
                <a:blip r:embed="rId2"/>
              </a:buBlip>
            </a:pPr>
            <a:r>
              <a:rPr lang="hr-HR" sz="2400" dirty="0" smtClean="0"/>
              <a:t> kao prirodan afrodizijak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2"/>
          <a:stretch/>
        </p:blipFill>
        <p:spPr>
          <a:xfrm>
            <a:off x="4644008" y="1916832"/>
            <a:ext cx="3246664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586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6734944" cy="360040"/>
          </a:xfrm>
        </p:spPr>
        <p:txBody>
          <a:bodyPr>
            <a:noAutofit/>
          </a:bodyPr>
          <a:lstStyle/>
          <a:p>
            <a:r>
              <a:rPr lang="hr-HR" sz="2800" dirty="0"/>
              <a:t>Slani keksi s ružmarinom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908720"/>
            <a:ext cx="7239000" cy="4032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800" b="1" dirty="0" smtClean="0"/>
              <a:t>Sastojci:</a:t>
            </a:r>
          </a:p>
          <a:p>
            <a:pPr marL="0" indent="0">
              <a:buNone/>
            </a:pPr>
            <a:endParaRPr lang="hr-HR" sz="2400" b="1" dirty="0" smtClean="0"/>
          </a:p>
          <a:p>
            <a:pPr marL="893763" indent="-893763">
              <a:buSzPct val="200000"/>
              <a:buBlip>
                <a:blip r:embed="rId2"/>
              </a:buBlip>
              <a:tabLst>
                <a:tab pos="631825" algn="l"/>
              </a:tabLst>
            </a:pPr>
            <a:r>
              <a:rPr lang="hr-HR" sz="2400" dirty="0" smtClean="0"/>
              <a:t>200g brašna</a:t>
            </a:r>
          </a:p>
          <a:p>
            <a:pPr marL="893763" indent="-893763">
              <a:buSzPct val="200000"/>
              <a:buBlip>
                <a:blip r:embed="rId2"/>
              </a:buBlip>
              <a:tabLst>
                <a:tab pos="631825" algn="l"/>
              </a:tabLst>
            </a:pPr>
            <a:r>
              <a:rPr lang="hr-HR" sz="2400" dirty="0" smtClean="0"/>
              <a:t>2 žumanjka </a:t>
            </a:r>
          </a:p>
          <a:p>
            <a:pPr marL="893763" indent="-893763">
              <a:buSzPct val="200000"/>
              <a:buBlip>
                <a:blip r:embed="rId2"/>
              </a:buBlip>
              <a:tabLst>
                <a:tab pos="631825" algn="l"/>
              </a:tabLst>
            </a:pPr>
            <a:r>
              <a:rPr lang="hr-HR" sz="2400" dirty="0" smtClean="0"/>
              <a:t>2 cijela jaja </a:t>
            </a:r>
          </a:p>
          <a:p>
            <a:pPr marL="893763" indent="-893763">
              <a:buSzPct val="200000"/>
              <a:buBlip>
                <a:blip r:embed="rId2"/>
              </a:buBlip>
              <a:tabLst>
                <a:tab pos="631825" algn="l"/>
              </a:tabLst>
            </a:pPr>
            <a:r>
              <a:rPr lang="hr-HR" sz="2400" dirty="0" smtClean="0"/>
              <a:t>4 žlice ulja</a:t>
            </a:r>
          </a:p>
          <a:p>
            <a:pPr marL="893763" indent="-893763">
              <a:buSzPct val="200000"/>
              <a:buBlip>
                <a:blip r:embed="rId2"/>
              </a:buBlip>
              <a:tabLst>
                <a:tab pos="631825" algn="l"/>
              </a:tabLst>
            </a:pPr>
            <a:r>
              <a:rPr lang="hr-HR" sz="2400" dirty="0" smtClean="0"/>
              <a:t>25 g pecirano ili sličnog ribanog sira</a:t>
            </a:r>
            <a:endParaRPr lang="hr-HR" sz="2400" dirty="0"/>
          </a:p>
          <a:p>
            <a:pPr marL="893763" indent="-893763">
              <a:buSzPct val="200000"/>
              <a:buBlip>
                <a:blip r:embed="rId2"/>
              </a:buBlip>
              <a:tabLst>
                <a:tab pos="631825" algn="l"/>
              </a:tabLst>
            </a:pPr>
            <a:r>
              <a:rPr lang="hr-HR" sz="2400" dirty="0" smtClean="0"/>
              <a:t>2 grančice svježeg ružmarina (isjeckane na vrlo sitno) sol</a:t>
            </a:r>
          </a:p>
          <a:p>
            <a:pPr>
              <a:buFont typeface="Wingdings" panose="05000000000000000000" pitchFamily="2" charset="2"/>
              <a:buChar char="v"/>
            </a:pPr>
            <a:endParaRPr lang="hr-HR" sz="18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6"/>
          <a:stretch/>
        </p:blipFill>
        <p:spPr>
          <a:xfrm>
            <a:off x="2843808" y="4797152"/>
            <a:ext cx="2822984" cy="19168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Slika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762"/>
          <a:stretch/>
        </p:blipFill>
        <p:spPr>
          <a:xfrm>
            <a:off x="5508104" y="1268760"/>
            <a:ext cx="2123727" cy="17716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47528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31640" y="320040"/>
            <a:ext cx="6364560" cy="948720"/>
          </a:xfrm>
        </p:spPr>
        <p:txBody>
          <a:bodyPr>
            <a:normAutofit/>
          </a:bodyPr>
          <a:lstStyle/>
          <a:p>
            <a:r>
              <a:rPr lang="hr-HR" sz="3100" dirty="0" smtClean="0"/>
              <a:t>2. Recept          </a:t>
            </a:r>
            <a:br>
              <a:rPr lang="hr-HR" sz="3100" dirty="0" smtClean="0"/>
            </a:br>
            <a:r>
              <a:rPr lang="hr-HR" sz="3100" dirty="0" smtClean="0"/>
              <a:t>slani </a:t>
            </a:r>
            <a:r>
              <a:rPr lang="hr-HR" sz="2800" dirty="0" smtClean="0"/>
              <a:t>krekeri</a:t>
            </a:r>
            <a:endParaRPr lang="hr-HR" sz="28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268760"/>
            <a:ext cx="7239000" cy="49183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sz="3500" b="1" dirty="0" smtClean="0"/>
              <a:t>Sastojci</a:t>
            </a:r>
          </a:p>
          <a:p>
            <a:pPr marL="0" indent="0">
              <a:buNone/>
            </a:pPr>
            <a:endParaRPr lang="hr-HR" sz="2400" b="1" dirty="0" smtClean="0"/>
          </a:p>
          <a:p>
            <a:pPr>
              <a:buSzPct val="199000"/>
              <a:buBlip>
                <a:blip r:embed="rId2"/>
              </a:buBlip>
            </a:pPr>
            <a:r>
              <a:rPr lang="hr-HR" sz="2400" dirty="0" smtClean="0"/>
              <a:t>200 g </a:t>
            </a:r>
            <a:r>
              <a:rPr lang="hr-HR" sz="2400" dirty="0" err="1" smtClean="0"/>
              <a:t>svenamjenskog</a:t>
            </a:r>
            <a:r>
              <a:rPr lang="hr-HR" sz="2400" dirty="0" smtClean="0"/>
              <a:t> brašna + još malo za izradu</a:t>
            </a:r>
          </a:p>
          <a:p>
            <a:pPr>
              <a:buSzPct val="199000"/>
              <a:buBlip>
                <a:blip r:embed="rId2"/>
              </a:buBlip>
            </a:pPr>
            <a:r>
              <a:rPr lang="hr-HR" sz="2400" dirty="0" smtClean="0"/>
              <a:t>2 velike žlice kukuruznog brašna</a:t>
            </a:r>
          </a:p>
          <a:p>
            <a:pPr>
              <a:buSzPct val="199000"/>
              <a:buBlip>
                <a:blip r:embed="rId2"/>
              </a:buBlip>
            </a:pPr>
            <a:r>
              <a:rPr lang="hr-HR" sz="2400" dirty="0" smtClean="0"/>
              <a:t>Mala žličica soli</a:t>
            </a:r>
          </a:p>
          <a:p>
            <a:pPr>
              <a:buSzPct val="199000"/>
              <a:buBlip>
                <a:blip r:embed="rId2"/>
              </a:buBlip>
            </a:pPr>
            <a:r>
              <a:rPr lang="hr-HR" sz="2400" dirty="0" smtClean="0"/>
              <a:t>2 male žličice papra</a:t>
            </a:r>
          </a:p>
          <a:p>
            <a:pPr>
              <a:buSzPct val="199000"/>
              <a:buBlip>
                <a:blip r:embed="rId2"/>
              </a:buBlip>
            </a:pPr>
            <a:r>
              <a:rPr lang="hr-HR" sz="2400" dirty="0" smtClean="0"/>
              <a:t>2 male žlice šećera </a:t>
            </a:r>
          </a:p>
          <a:p>
            <a:pPr>
              <a:buSzPct val="199000"/>
              <a:buBlip>
                <a:blip r:embed="rId2"/>
              </a:buBlip>
            </a:pPr>
            <a:r>
              <a:rPr lang="hr-HR" sz="2400" dirty="0" smtClean="0"/>
              <a:t>Velike žlice  sjeckanih oraha</a:t>
            </a:r>
          </a:p>
          <a:p>
            <a:pPr>
              <a:buSzPct val="199000"/>
              <a:buBlip>
                <a:blip r:embed="rId2"/>
              </a:buBlip>
            </a:pPr>
            <a:r>
              <a:rPr lang="hr-HR" sz="2400" dirty="0"/>
              <a:t>2</a:t>
            </a:r>
            <a:r>
              <a:rPr lang="hr-HR" sz="2400" dirty="0" smtClean="0"/>
              <a:t>0 gr hladnog putra</a:t>
            </a:r>
          </a:p>
          <a:p>
            <a:pPr>
              <a:buSzPct val="199000"/>
              <a:buBlip>
                <a:blip r:embed="rId2"/>
              </a:buBlip>
            </a:pPr>
            <a:r>
              <a:rPr lang="hr-HR" sz="2400" dirty="0" smtClean="0"/>
              <a:t>Velike žlice maslinovog ulja</a:t>
            </a:r>
          </a:p>
          <a:p>
            <a:pPr>
              <a:buSzPct val="199000"/>
              <a:buBlip>
                <a:blip r:embed="rId2"/>
              </a:buBlip>
            </a:pPr>
            <a:r>
              <a:rPr lang="hr-HR" sz="2400" dirty="0" smtClean="0"/>
              <a:t>Žlica ledene vode</a:t>
            </a:r>
          </a:p>
          <a:p>
            <a:pPr>
              <a:buSzPct val="199000"/>
              <a:buBlip>
                <a:blip r:embed="rId2"/>
              </a:buBlip>
            </a:pPr>
            <a:r>
              <a:rPr lang="hr-HR" sz="2400" dirty="0" smtClean="0"/>
              <a:t>Ružmarin i kim za posipanje</a:t>
            </a:r>
            <a:endParaRPr lang="hr-HR" sz="24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996952"/>
            <a:ext cx="2855979" cy="2141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7289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stvo">
  <a:themeElements>
    <a:clrScheme name="Prilagođeno 6">
      <a:dk1>
        <a:srgbClr val="92D050"/>
      </a:dk1>
      <a:lt1>
        <a:srgbClr val="FFFFFF"/>
      </a:lt1>
      <a:dk2>
        <a:srgbClr val="00B050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Bogatstv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gatstv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118</TotalTime>
  <Words>271</Words>
  <Application>Microsoft Office PowerPoint</Application>
  <PresentationFormat>Prikaz na zaslonu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Bogatstvo</vt:lpstr>
      <vt:lpstr>Kozmetički proizvodi od ružmarina</vt:lpstr>
      <vt:lpstr>KOZMETIČKI PROIZVODI OD RUŽMARINA</vt:lpstr>
      <vt:lpstr>Proizvodi od ružmarina:</vt:lpstr>
      <vt:lpstr>Izrada sapuna od Ružmarina:</vt:lpstr>
      <vt:lpstr>Ružmarin možete koristiti</vt:lpstr>
      <vt:lpstr>Slani keksi s ružmarinom</vt:lpstr>
      <vt:lpstr>2. Recept           slani krekeri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RUŽMARIN</dc:title>
  <dc:creator>Informatika</dc:creator>
  <cp:lastModifiedBy>Informatika</cp:lastModifiedBy>
  <cp:revision>13</cp:revision>
  <dcterms:created xsi:type="dcterms:W3CDTF">2017-05-10T08:01:04Z</dcterms:created>
  <dcterms:modified xsi:type="dcterms:W3CDTF">2017-05-22T08:53:54Z</dcterms:modified>
</cp:coreProperties>
</file>