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46F4-5F96-4758-931F-42544FE9650E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B5A54-1DD0-4C0E-A726-B69C1578C7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40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7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59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2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67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4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9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7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28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3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8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7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99AB-324A-4639-A393-BEC02844A662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62F4-3A14-4EF1-9167-4F9517915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9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7083" t="13703" r="26389" b="5062"/>
          <a:stretch/>
        </p:blipFill>
        <p:spPr>
          <a:xfrm>
            <a:off x="1346201" y="609600"/>
            <a:ext cx="3931210" cy="3860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62222" t="23827" r="8195" b="43334"/>
          <a:stretch/>
        </p:blipFill>
        <p:spPr>
          <a:xfrm>
            <a:off x="5740400" y="1701800"/>
            <a:ext cx="5410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53" t="22731" r="35305" b="20173"/>
          <a:stretch/>
        </p:blipFill>
        <p:spPr>
          <a:xfrm>
            <a:off x="1905905" y="729000"/>
            <a:ext cx="8380190" cy="5400000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6096000" y="729000"/>
            <a:ext cx="1817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Marijana Magdić</a:t>
            </a:r>
          </a:p>
          <a:p>
            <a:r>
              <a:rPr lang="hr-HR" sz="1400" b="1" dirty="0" err="1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Primary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hr-HR" sz="1400" b="1" dirty="0" err="1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school</a:t>
            </a:r>
            <a:endParaRPr lang="hr-HR" sz="1400" b="1" dirty="0" smtClean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SESVETSKA SELA</a:t>
            </a:r>
            <a:endParaRPr lang="hr-HR" sz="14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16" t="24883" r="22857" b="14063"/>
          <a:stretch/>
        </p:blipFill>
        <p:spPr>
          <a:xfrm>
            <a:off x="1345363" y="729000"/>
            <a:ext cx="9501275" cy="540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05" y="5299872"/>
            <a:ext cx="300915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218" t="10006" r="16255" b="17942"/>
          <a:stretch/>
        </p:blipFill>
        <p:spPr>
          <a:xfrm>
            <a:off x="1614391" y="657000"/>
            <a:ext cx="8963218" cy="5544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614391" y="657000"/>
            <a:ext cx="2557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Marijana Magdić</a:t>
            </a:r>
          </a:p>
          <a:p>
            <a:r>
              <a:rPr lang="hr-HR" sz="1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Primary</a:t>
            </a:r>
            <a:r>
              <a:rPr lang="hr-HR" sz="1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1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school</a:t>
            </a:r>
            <a:endParaRPr lang="hr-HR" sz="14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SESVETSKA SELA</a:t>
            </a:r>
            <a:endParaRPr lang="hr-HR" sz="1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2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7" y="729000"/>
            <a:ext cx="9604667" cy="5400000"/>
          </a:xfrm>
        </p:spPr>
      </p:pic>
    </p:spTree>
    <p:extLst>
      <p:ext uri="{BB962C8B-B14F-4D97-AF65-F5344CB8AC3E}">
        <p14:creationId xmlns:p14="http://schemas.microsoft.com/office/powerpoint/2010/main" val="138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321" t="24616" r="13778" b="7824"/>
          <a:stretch/>
        </p:blipFill>
        <p:spPr>
          <a:xfrm>
            <a:off x="632323" y="729000"/>
            <a:ext cx="10927354" cy="5400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554807" y="1171209"/>
            <a:ext cx="2557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rgbClr val="9AB3EA"/>
                </a:solidFill>
                <a:latin typeface="Bradley Hand ITC" panose="03070402050302030203" pitchFamily="66" charset="0"/>
              </a:rPr>
              <a:t>Marijana Magdić</a:t>
            </a:r>
          </a:p>
          <a:p>
            <a:r>
              <a:rPr lang="hr-HR" sz="1400" b="1" dirty="0" err="1" smtClean="0">
                <a:solidFill>
                  <a:srgbClr val="9AB3EA"/>
                </a:solidFill>
                <a:latin typeface="Bradley Hand ITC" panose="03070402050302030203" pitchFamily="66" charset="0"/>
              </a:rPr>
              <a:t>Primary</a:t>
            </a:r>
            <a:r>
              <a:rPr lang="hr-HR" sz="1400" b="1" dirty="0" smtClean="0">
                <a:solidFill>
                  <a:srgbClr val="9AB3EA"/>
                </a:solidFill>
                <a:latin typeface="Bradley Hand ITC" panose="03070402050302030203" pitchFamily="66" charset="0"/>
              </a:rPr>
              <a:t> </a:t>
            </a:r>
            <a:r>
              <a:rPr lang="hr-HR" sz="1400" b="1" dirty="0" err="1" smtClean="0">
                <a:solidFill>
                  <a:srgbClr val="9AB3EA"/>
                </a:solidFill>
                <a:latin typeface="Bradley Hand ITC" panose="03070402050302030203" pitchFamily="66" charset="0"/>
              </a:rPr>
              <a:t>school</a:t>
            </a:r>
            <a:endParaRPr lang="hr-HR" sz="1400" b="1" dirty="0" smtClean="0">
              <a:solidFill>
                <a:srgbClr val="9AB3EA"/>
              </a:solidFill>
              <a:latin typeface="Bradley Hand ITC" panose="03070402050302030203" pitchFamily="66" charset="0"/>
            </a:endParaRPr>
          </a:p>
          <a:p>
            <a:r>
              <a:rPr lang="hr-HR" sz="1400" b="1" dirty="0" smtClean="0">
                <a:solidFill>
                  <a:srgbClr val="9AB3EA"/>
                </a:solidFill>
                <a:latin typeface="Bradley Hand ITC" panose="03070402050302030203" pitchFamily="66" charset="0"/>
              </a:rPr>
              <a:t>SESVETSKA SELA</a:t>
            </a:r>
            <a:endParaRPr lang="hr-HR" sz="1400" b="1" dirty="0">
              <a:solidFill>
                <a:srgbClr val="9AB3EA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96" t="33023" r="25112" b="17129"/>
          <a:stretch/>
        </p:blipFill>
        <p:spPr>
          <a:xfrm>
            <a:off x="1041351" y="729000"/>
            <a:ext cx="10109299" cy="5400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692411" y="993512"/>
            <a:ext cx="3021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ANA LOPAC GROŠ</a:t>
            </a:r>
          </a:p>
          <a:p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Primary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school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SESVETE</a:t>
            </a:r>
            <a:endParaRPr lang="hr-HR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00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5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</Words>
  <Application>Microsoft Office PowerPoint</Application>
  <PresentationFormat>Široki zaslon</PresentationFormat>
  <Paragraphs>11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Comic Sans MS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10</cp:revision>
  <dcterms:created xsi:type="dcterms:W3CDTF">2022-01-24T15:03:42Z</dcterms:created>
  <dcterms:modified xsi:type="dcterms:W3CDTF">2022-01-24T18:01:05Z</dcterms:modified>
</cp:coreProperties>
</file>