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62D"/>
    <a:srgbClr val="FD971D"/>
    <a:srgbClr val="A31F26"/>
    <a:srgbClr val="E8B03E"/>
    <a:srgbClr val="DC9027"/>
    <a:srgbClr val="91BACF"/>
    <a:srgbClr val="F2653B"/>
    <a:srgbClr val="F8F8F8"/>
    <a:srgbClr val="005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8362F-F35B-4D0F-8A9D-4F4DAF3F96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6056502-F2E2-4C7F-B3B5-59F66C96EDAA}">
      <dgm:prSet phldrT="[Tekst]"/>
      <dgm:spPr/>
      <dgm:t>
        <a:bodyPr/>
        <a:lstStyle/>
        <a:p>
          <a:pPr algn="l"/>
          <a:r>
            <a:rPr lang="hr-HR" dirty="0" smtClean="0"/>
            <a:t>Prednosti mrežnog povezivanja 	</a:t>
          </a:r>
          <a:endParaRPr lang="hr-HR" dirty="0"/>
        </a:p>
      </dgm:t>
    </dgm:pt>
    <dgm:pt modelId="{2847C947-BD36-4EB1-B88E-03B0502C8870}" type="parTrans" cxnId="{15EA4BCD-B7DE-4F57-86DB-255658DB98EE}">
      <dgm:prSet/>
      <dgm:spPr/>
      <dgm:t>
        <a:bodyPr/>
        <a:lstStyle/>
        <a:p>
          <a:endParaRPr lang="hr-HR"/>
        </a:p>
      </dgm:t>
    </dgm:pt>
    <dgm:pt modelId="{451C0E55-3772-44FB-8A49-2710B39C0ED9}" type="sibTrans" cxnId="{15EA4BCD-B7DE-4F57-86DB-255658DB98EE}">
      <dgm:prSet/>
      <dgm:spPr/>
      <dgm:t>
        <a:bodyPr/>
        <a:lstStyle/>
        <a:p>
          <a:endParaRPr lang="hr-HR"/>
        </a:p>
      </dgm:t>
    </dgm:pt>
    <dgm:pt modelId="{31D6FA9C-59D7-49FB-8C96-5411D85AEA21}">
      <dgm:prSet phldrT="[Tekst]"/>
      <dgm:spPr/>
      <dgm:t>
        <a:bodyPr/>
        <a:lstStyle/>
        <a:p>
          <a:r>
            <a:rPr lang="hr-HR" dirty="0" smtClean="0"/>
            <a:t>Razmjena dokumenata</a:t>
          </a:r>
          <a:endParaRPr lang="hr-HR" dirty="0"/>
        </a:p>
      </dgm:t>
    </dgm:pt>
    <dgm:pt modelId="{4D58D60C-27D9-4CB8-8ECA-99C54D06F9A2}" type="parTrans" cxnId="{CBCC0C59-5FC0-4B26-8CAE-ADC6F811B685}">
      <dgm:prSet/>
      <dgm:spPr/>
      <dgm:t>
        <a:bodyPr/>
        <a:lstStyle/>
        <a:p>
          <a:endParaRPr lang="hr-HR"/>
        </a:p>
      </dgm:t>
    </dgm:pt>
    <dgm:pt modelId="{15D1FDC4-2C16-4FFB-B911-C20FE8EC5752}" type="sibTrans" cxnId="{CBCC0C59-5FC0-4B26-8CAE-ADC6F811B685}">
      <dgm:prSet/>
      <dgm:spPr/>
      <dgm:t>
        <a:bodyPr/>
        <a:lstStyle/>
        <a:p>
          <a:endParaRPr lang="hr-HR"/>
        </a:p>
      </dgm:t>
    </dgm:pt>
    <dgm:pt modelId="{7C0B0D9F-FDE3-4F6A-B221-29105EA27698}">
      <dgm:prSet phldrT="[Tekst]"/>
      <dgm:spPr/>
      <dgm:t>
        <a:bodyPr/>
        <a:lstStyle/>
        <a:p>
          <a:r>
            <a:rPr lang="hr-HR" dirty="0" smtClean="0"/>
            <a:t>Uporaba zajedničkih uređaja</a:t>
          </a:r>
          <a:endParaRPr lang="hr-HR" dirty="0"/>
        </a:p>
      </dgm:t>
    </dgm:pt>
    <dgm:pt modelId="{11BC6DE9-B0AA-4214-AD11-94BCD8B544C5}" type="parTrans" cxnId="{849DFC32-6BBB-4B3D-9DEE-2DFDD482703A}">
      <dgm:prSet/>
      <dgm:spPr/>
      <dgm:t>
        <a:bodyPr/>
        <a:lstStyle/>
        <a:p>
          <a:endParaRPr lang="hr-HR"/>
        </a:p>
      </dgm:t>
    </dgm:pt>
    <dgm:pt modelId="{AFB28C7F-511C-41D9-8CD0-F17E02DF8C7D}" type="sibTrans" cxnId="{849DFC32-6BBB-4B3D-9DEE-2DFDD482703A}">
      <dgm:prSet/>
      <dgm:spPr/>
      <dgm:t>
        <a:bodyPr/>
        <a:lstStyle/>
        <a:p>
          <a:endParaRPr lang="hr-HR"/>
        </a:p>
      </dgm:t>
    </dgm:pt>
    <dgm:pt modelId="{9BC76D05-BB0B-4685-9A59-9D5D6311934F}">
      <dgm:prSet phldrT="[Tekst]"/>
      <dgm:spPr/>
      <dgm:t>
        <a:bodyPr/>
        <a:lstStyle/>
        <a:p>
          <a:pPr algn="r"/>
          <a:r>
            <a:rPr lang="hr-HR" dirty="0" smtClean="0"/>
            <a:t>Nedostatci mrežnog povezivanja</a:t>
          </a:r>
          <a:endParaRPr lang="hr-HR" dirty="0"/>
        </a:p>
      </dgm:t>
    </dgm:pt>
    <dgm:pt modelId="{F99BD0EC-6B11-4FE5-81A4-F2574132D09B}" type="parTrans" cxnId="{B17E38AB-856D-4043-8153-2DB4047F4440}">
      <dgm:prSet/>
      <dgm:spPr/>
      <dgm:t>
        <a:bodyPr/>
        <a:lstStyle/>
        <a:p>
          <a:endParaRPr lang="hr-HR"/>
        </a:p>
      </dgm:t>
    </dgm:pt>
    <dgm:pt modelId="{4201F97B-51A1-4A7C-8D7B-FBD8B9A4B1D9}" type="sibTrans" cxnId="{B17E38AB-856D-4043-8153-2DB4047F4440}">
      <dgm:prSet/>
      <dgm:spPr/>
      <dgm:t>
        <a:bodyPr/>
        <a:lstStyle/>
        <a:p>
          <a:endParaRPr lang="hr-HR"/>
        </a:p>
      </dgm:t>
    </dgm:pt>
    <dgm:pt modelId="{3FCC1BAF-79F2-42AF-AF9E-5D6251CFA04D}">
      <dgm:prSet phldrT="[Tekst]"/>
      <dgm:spPr/>
      <dgm:t>
        <a:bodyPr/>
        <a:lstStyle/>
        <a:p>
          <a:r>
            <a:rPr lang="hr-HR" dirty="0" smtClean="0"/>
            <a:t>Sigurnost podataka</a:t>
          </a:r>
          <a:endParaRPr lang="hr-HR" dirty="0"/>
        </a:p>
      </dgm:t>
    </dgm:pt>
    <dgm:pt modelId="{17BB77E7-704B-4A9D-9196-BC5F0BA5025A}" type="parTrans" cxnId="{FAEF300A-36DA-443A-B5F6-097F36A33A21}">
      <dgm:prSet/>
      <dgm:spPr/>
      <dgm:t>
        <a:bodyPr/>
        <a:lstStyle/>
        <a:p>
          <a:endParaRPr lang="hr-HR"/>
        </a:p>
      </dgm:t>
    </dgm:pt>
    <dgm:pt modelId="{63725FDE-B74F-47EF-9062-A2E7839F15FD}" type="sibTrans" cxnId="{FAEF300A-36DA-443A-B5F6-097F36A33A21}">
      <dgm:prSet/>
      <dgm:spPr/>
      <dgm:t>
        <a:bodyPr/>
        <a:lstStyle/>
        <a:p>
          <a:endParaRPr lang="hr-HR"/>
        </a:p>
      </dgm:t>
    </dgm:pt>
    <dgm:pt modelId="{EC03C0B3-0837-43A5-8ADB-4D111BECAE4E}">
      <dgm:prSet phldrT="[Tekst]"/>
      <dgm:spPr/>
      <dgm:t>
        <a:bodyPr/>
        <a:lstStyle/>
        <a:p>
          <a:r>
            <a:rPr lang="hr-HR" dirty="0" smtClean="0"/>
            <a:t>Virusi i zlonamjerni programi</a:t>
          </a:r>
          <a:endParaRPr lang="hr-HR" dirty="0"/>
        </a:p>
      </dgm:t>
    </dgm:pt>
    <dgm:pt modelId="{CAE5D306-6A1D-4449-953F-039385EC4061}" type="parTrans" cxnId="{52911991-1B48-4B70-9D31-275E574598A7}">
      <dgm:prSet/>
      <dgm:spPr/>
      <dgm:t>
        <a:bodyPr/>
        <a:lstStyle/>
        <a:p>
          <a:endParaRPr lang="hr-HR"/>
        </a:p>
      </dgm:t>
    </dgm:pt>
    <dgm:pt modelId="{C6509C13-46A6-4E46-BC5C-8398A4FFFB32}" type="sibTrans" cxnId="{52911991-1B48-4B70-9D31-275E574598A7}">
      <dgm:prSet/>
      <dgm:spPr/>
      <dgm:t>
        <a:bodyPr/>
        <a:lstStyle/>
        <a:p>
          <a:endParaRPr lang="hr-HR"/>
        </a:p>
      </dgm:t>
    </dgm:pt>
    <dgm:pt modelId="{1AEB6BA6-B6EC-4BF3-9E76-2CAF778B1F07}" type="pres">
      <dgm:prSet presAssocID="{2F88362F-F35B-4D0F-8A9D-4F4DAF3F96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0C08150-8B93-4BC3-B718-90E90E93D8D9}" type="pres">
      <dgm:prSet presAssocID="{B6056502-F2E2-4C7F-B3B5-59F66C96EDAA}" presName="root" presStyleCnt="0"/>
      <dgm:spPr/>
    </dgm:pt>
    <dgm:pt modelId="{9561F384-5177-45E4-86F7-C9D6836BA45D}" type="pres">
      <dgm:prSet presAssocID="{B6056502-F2E2-4C7F-B3B5-59F66C96EDAA}" presName="rootComposite" presStyleCnt="0"/>
      <dgm:spPr/>
    </dgm:pt>
    <dgm:pt modelId="{B15D693F-A9DC-4C0F-9CF5-630F16C8EC94}" type="pres">
      <dgm:prSet presAssocID="{B6056502-F2E2-4C7F-B3B5-59F66C96EDAA}" presName="rootText" presStyleLbl="node1" presStyleIdx="0" presStyleCnt="2"/>
      <dgm:spPr/>
      <dgm:t>
        <a:bodyPr/>
        <a:lstStyle/>
        <a:p>
          <a:endParaRPr lang="hr-HR"/>
        </a:p>
      </dgm:t>
    </dgm:pt>
    <dgm:pt modelId="{AE15CB15-4128-4A9A-847B-893DB2CE22DA}" type="pres">
      <dgm:prSet presAssocID="{B6056502-F2E2-4C7F-B3B5-59F66C96EDAA}" presName="rootConnector" presStyleLbl="node1" presStyleIdx="0" presStyleCnt="2"/>
      <dgm:spPr/>
    </dgm:pt>
    <dgm:pt modelId="{871A526B-0560-459A-A021-CE7E5B06B28C}" type="pres">
      <dgm:prSet presAssocID="{B6056502-F2E2-4C7F-B3B5-59F66C96EDAA}" presName="childShape" presStyleCnt="0"/>
      <dgm:spPr/>
    </dgm:pt>
    <dgm:pt modelId="{B9A733E6-8D2F-4582-B213-DD01C0402137}" type="pres">
      <dgm:prSet presAssocID="{4D58D60C-27D9-4CB8-8ECA-99C54D06F9A2}" presName="Name13" presStyleLbl="parChTrans1D2" presStyleIdx="0" presStyleCnt="4"/>
      <dgm:spPr/>
    </dgm:pt>
    <dgm:pt modelId="{958FD5D5-E1C9-45CE-8974-98054F20529D}" type="pres">
      <dgm:prSet presAssocID="{31D6FA9C-59D7-49FB-8C96-5411D85AEA2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B980BD2-F3AE-4879-BC7B-4E4165073A55}" type="pres">
      <dgm:prSet presAssocID="{11BC6DE9-B0AA-4214-AD11-94BCD8B544C5}" presName="Name13" presStyleLbl="parChTrans1D2" presStyleIdx="1" presStyleCnt="4"/>
      <dgm:spPr/>
    </dgm:pt>
    <dgm:pt modelId="{AF09441E-CB33-4B61-9472-FB1334E5A3A7}" type="pres">
      <dgm:prSet presAssocID="{7C0B0D9F-FDE3-4F6A-B221-29105EA27698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E600D1F-509E-4B6C-BE52-879E0B5E15D1}" type="pres">
      <dgm:prSet presAssocID="{9BC76D05-BB0B-4685-9A59-9D5D6311934F}" presName="root" presStyleCnt="0"/>
      <dgm:spPr/>
    </dgm:pt>
    <dgm:pt modelId="{6D98FB03-D941-4A29-9015-753486BC5736}" type="pres">
      <dgm:prSet presAssocID="{9BC76D05-BB0B-4685-9A59-9D5D6311934F}" presName="rootComposite" presStyleCnt="0"/>
      <dgm:spPr/>
    </dgm:pt>
    <dgm:pt modelId="{3108AFB5-5059-4E38-8A29-EB159CC14519}" type="pres">
      <dgm:prSet presAssocID="{9BC76D05-BB0B-4685-9A59-9D5D6311934F}" presName="rootText" presStyleLbl="node1" presStyleIdx="1" presStyleCnt="2"/>
      <dgm:spPr/>
    </dgm:pt>
    <dgm:pt modelId="{CECE07EE-1456-4FC2-97A2-E02783EC9EF5}" type="pres">
      <dgm:prSet presAssocID="{9BC76D05-BB0B-4685-9A59-9D5D6311934F}" presName="rootConnector" presStyleLbl="node1" presStyleIdx="1" presStyleCnt="2"/>
      <dgm:spPr/>
    </dgm:pt>
    <dgm:pt modelId="{D8F52B24-A762-4596-B070-7C3F5BCF5B6A}" type="pres">
      <dgm:prSet presAssocID="{9BC76D05-BB0B-4685-9A59-9D5D6311934F}" presName="childShape" presStyleCnt="0"/>
      <dgm:spPr/>
    </dgm:pt>
    <dgm:pt modelId="{7FC57CA9-D5A9-4A39-8747-A910A75AFE47}" type="pres">
      <dgm:prSet presAssocID="{17BB77E7-704B-4A9D-9196-BC5F0BA5025A}" presName="Name13" presStyleLbl="parChTrans1D2" presStyleIdx="2" presStyleCnt="4"/>
      <dgm:spPr/>
    </dgm:pt>
    <dgm:pt modelId="{17F755E0-2BB3-49DD-8393-9700477EBA6C}" type="pres">
      <dgm:prSet presAssocID="{3FCC1BAF-79F2-42AF-AF9E-5D6251CFA04D}" presName="childText" presStyleLbl="bgAcc1" presStyleIdx="2" presStyleCnt="4">
        <dgm:presLayoutVars>
          <dgm:bulletEnabled val="1"/>
        </dgm:presLayoutVars>
      </dgm:prSet>
      <dgm:spPr/>
    </dgm:pt>
    <dgm:pt modelId="{2741989E-CDFA-4BEB-86FF-C8D918D4D8BE}" type="pres">
      <dgm:prSet presAssocID="{CAE5D306-6A1D-4449-953F-039385EC4061}" presName="Name13" presStyleLbl="parChTrans1D2" presStyleIdx="3" presStyleCnt="4"/>
      <dgm:spPr/>
    </dgm:pt>
    <dgm:pt modelId="{9E50C96E-B55B-4C51-97F8-672A3F4BF654}" type="pres">
      <dgm:prSet presAssocID="{EC03C0B3-0837-43A5-8ADB-4D111BECAE4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4285A5A-3501-4878-978D-E24F4E8AC8A5}" type="presOf" srcId="{B6056502-F2E2-4C7F-B3B5-59F66C96EDAA}" destId="{B15D693F-A9DC-4C0F-9CF5-630F16C8EC94}" srcOrd="0" destOrd="0" presId="urn:microsoft.com/office/officeart/2005/8/layout/hierarchy3"/>
    <dgm:cxn modelId="{B17E38AB-856D-4043-8153-2DB4047F4440}" srcId="{2F88362F-F35B-4D0F-8A9D-4F4DAF3F9661}" destId="{9BC76D05-BB0B-4685-9A59-9D5D6311934F}" srcOrd="1" destOrd="0" parTransId="{F99BD0EC-6B11-4FE5-81A4-F2574132D09B}" sibTransId="{4201F97B-51A1-4A7C-8D7B-FBD8B9A4B1D9}"/>
    <dgm:cxn modelId="{48EB1682-7BB5-4E4B-ADEE-6115A8258579}" type="presOf" srcId="{9BC76D05-BB0B-4685-9A59-9D5D6311934F}" destId="{CECE07EE-1456-4FC2-97A2-E02783EC9EF5}" srcOrd="1" destOrd="0" presId="urn:microsoft.com/office/officeart/2005/8/layout/hierarchy3"/>
    <dgm:cxn modelId="{D07205DF-7C0B-405A-8D5F-EC87DA6EECF3}" type="presOf" srcId="{2F88362F-F35B-4D0F-8A9D-4F4DAF3F9661}" destId="{1AEB6BA6-B6EC-4BF3-9E76-2CAF778B1F07}" srcOrd="0" destOrd="0" presId="urn:microsoft.com/office/officeart/2005/8/layout/hierarchy3"/>
    <dgm:cxn modelId="{15EA4BCD-B7DE-4F57-86DB-255658DB98EE}" srcId="{2F88362F-F35B-4D0F-8A9D-4F4DAF3F9661}" destId="{B6056502-F2E2-4C7F-B3B5-59F66C96EDAA}" srcOrd="0" destOrd="0" parTransId="{2847C947-BD36-4EB1-B88E-03B0502C8870}" sibTransId="{451C0E55-3772-44FB-8A49-2710B39C0ED9}"/>
    <dgm:cxn modelId="{D108F5DB-89D0-4B0A-8093-CC1F6A233BB8}" type="presOf" srcId="{CAE5D306-6A1D-4449-953F-039385EC4061}" destId="{2741989E-CDFA-4BEB-86FF-C8D918D4D8BE}" srcOrd="0" destOrd="0" presId="urn:microsoft.com/office/officeart/2005/8/layout/hierarchy3"/>
    <dgm:cxn modelId="{CBCC0C59-5FC0-4B26-8CAE-ADC6F811B685}" srcId="{B6056502-F2E2-4C7F-B3B5-59F66C96EDAA}" destId="{31D6FA9C-59D7-49FB-8C96-5411D85AEA21}" srcOrd="0" destOrd="0" parTransId="{4D58D60C-27D9-4CB8-8ECA-99C54D06F9A2}" sibTransId="{15D1FDC4-2C16-4FFB-B911-C20FE8EC5752}"/>
    <dgm:cxn modelId="{849DFC32-6BBB-4B3D-9DEE-2DFDD482703A}" srcId="{B6056502-F2E2-4C7F-B3B5-59F66C96EDAA}" destId="{7C0B0D9F-FDE3-4F6A-B221-29105EA27698}" srcOrd="1" destOrd="0" parTransId="{11BC6DE9-B0AA-4214-AD11-94BCD8B544C5}" sibTransId="{AFB28C7F-511C-41D9-8CD0-F17E02DF8C7D}"/>
    <dgm:cxn modelId="{FAEF300A-36DA-443A-B5F6-097F36A33A21}" srcId="{9BC76D05-BB0B-4685-9A59-9D5D6311934F}" destId="{3FCC1BAF-79F2-42AF-AF9E-5D6251CFA04D}" srcOrd="0" destOrd="0" parTransId="{17BB77E7-704B-4A9D-9196-BC5F0BA5025A}" sibTransId="{63725FDE-B74F-47EF-9062-A2E7839F15FD}"/>
    <dgm:cxn modelId="{71711DB0-FBDF-431D-A4DC-47CCC3F6D5DE}" type="presOf" srcId="{17BB77E7-704B-4A9D-9196-BC5F0BA5025A}" destId="{7FC57CA9-D5A9-4A39-8747-A910A75AFE47}" srcOrd="0" destOrd="0" presId="urn:microsoft.com/office/officeart/2005/8/layout/hierarchy3"/>
    <dgm:cxn modelId="{E6FC176E-3ACC-46B9-B972-700D3292C7D5}" type="presOf" srcId="{4D58D60C-27D9-4CB8-8ECA-99C54D06F9A2}" destId="{B9A733E6-8D2F-4582-B213-DD01C0402137}" srcOrd="0" destOrd="0" presId="urn:microsoft.com/office/officeart/2005/8/layout/hierarchy3"/>
    <dgm:cxn modelId="{317B8A5C-B696-4046-AF65-0F4F1D58A866}" type="presOf" srcId="{11BC6DE9-B0AA-4214-AD11-94BCD8B544C5}" destId="{EB980BD2-F3AE-4879-BC7B-4E4165073A55}" srcOrd="0" destOrd="0" presId="urn:microsoft.com/office/officeart/2005/8/layout/hierarchy3"/>
    <dgm:cxn modelId="{789A086C-5E0A-4D3E-9086-5815DAE0F862}" type="presOf" srcId="{31D6FA9C-59D7-49FB-8C96-5411D85AEA21}" destId="{958FD5D5-E1C9-45CE-8974-98054F20529D}" srcOrd="0" destOrd="0" presId="urn:microsoft.com/office/officeart/2005/8/layout/hierarchy3"/>
    <dgm:cxn modelId="{E8AA1727-DC36-4C18-A598-74F52EC95A16}" type="presOf" srcId="{EC03C0B3-0837-43A5-8ADB-4D111BECAE4E}" destId="{9E50C96E-B55B-4C51-97F8-672A3F4BF654}" srcOrd="0" destOrd="0" presId="urn:microsoft.com/office/officeart/2005/8/layout/hierarchy3"/>
    <dgm:cxn modelId="{13B7EC0B-AE77-4000-9012-6D70CFB7A1A9}" type="presOf" srcId="{B6056502-F2E2-4C7F-B3B5-59F66C96EDAA}" destId="{AE15CB15-4128-4A9A-847B-893DB2CE22DA}" srcOrd="1" destOrd="0" presId="urn:microsoft.com/office/officeart/2005/8/layout/hierarchy3"/>
    <dgm:cxn modelId="{52E04C72-8210-42CF-B98B-08293467AE56}" type="presOf" srcId="{7C0B0D9F-FDE3-4F6A-B221-29105EA27698}" destId="{AF09441E-CB33-4B61-9472-FB1334E5A3A7}" srcOrd="0" destOrd="0" presId="urn:microsoft.com/office/officeart/2005/8/layout/hierarchy3"/>
    <dgm:cxn modelId="{4844CFF4-8736-4CD1-BB24-0CD72E2BC1D2}" type="presOf" srcId="{3FCC1BAF-79F2-42AF-AF9E-5D6251CFA04D}" destId="{17F755E0-2BB3-49DD-8393-9700477EBA6C}" srcOrd="0" destOrd="0" presId="urn:microsoft.com/office/officeart/2005/8/layout/hierarchy3"/>
    <dgm:cxn modelId="{52911991-1B48-4B70-9D31-275E574598A7}" srcId="{9BC76D05-BB0B-4685-9A59-9D5D6311934F}" destId="{EC03C0B3-0837-43A5-8ADB-4D111BECAE4E}" srcOrd="1" destOrd="0" parTransId="{CAE5D306-6A1D-4449-953F-039385EC4061}" sibTransId="{C6509C13-46A6-4E46-BC5C-8398A4FFFB32}"/>
    <dgm:cxn modelId="{ADD4A1F5-D33A-409F-90B8-5C186A65F835}" type="presOf" srcId="{9BC76D05-BB0B-4685-9A59-9D5D6311934F}" destId="{3108AFB5-5059-4E38-8A29-EB159CC14519}" srcOrd="0" destOrd="0" presId="urn:microsoft.com/office/officeart/2005/8/layout/hierarchy3"/>
    <dgm:cxn modelId="{B6EACC4B-1F0C-43CF-9D40-CE17B0AB5AEA}" type="presParOf" srcId="{1AEB6BA6-B6EC-4BF3-9E76-2CAF778B1F07}" destId="{A0C08150-8B93-4BC3-B718-90E90E93D8D9}" srcOrd="0" destOrd="0" presId="urn:microsoft.com/office/officeart/2005/8/layout/hierarchy3"/>
    <dgm:cxn modelId="{3CC832B3-91BD-4857-AC46-F4D089AFDF5A}" type="presParOf" srcId="{A0C08150-8B93-4BC3-B718-90E90E93D8D9}" destId="{9561F384-5177-45E4-86F7-C9D6836BA45D}" srcOrd="0" destOrd="0" presId="urn:microsoft.com/office/officeart/2005/8/layout/hierarchy3"/>
    <dgm:cxn modelId="{2910D635-B28D-45E1-A62C-604A2CAA7126}" type="presParOf" srcId="{9561F384-5177-45E4-86F7-C9D6836BA45D}" destId="{B15D693F-A9DC-4C0F-9CF5-630F16C8EC94}" srcOrd="0" destOrd="0" presId="urn:microsoft.com/office/officeart/2005/8/layout/hierarchy3"/>
    <dgm:cxn modelId="{B6B24E9D-1AB9-45CF-8CCE-63028FDA5C3E}" type="presParOf" srcId="{9561F384-5177-45E4-86F7-C9D6836BA45D}" destId="{AE15CB15-4128-4A9A-847B-893DB2CE22DA}" srcOrd="1" destOrd="0" presId="urn:microsoft.com/office/officeart/2005/8/layout/hierarchy3"/>
    <dgm:cxn modelId="{4EAAB8C9-4D2D-4E63-A4FC-48E53172909F}" type="presParOf" srcId="{A0C08150-8B93-4BC3-B718-90E90E93D8D9}" destId="{871A526B-0560-459A-A021-CE7E5B06B28C}" srcOrd="1" destOrd="0" presId="urn:microsoft.com/office/officeart/2005/8/layout/hierarchy3"/>
    <dgm:cxn modelId="{CB22B070-87C8-4030-87F8-741C520DD3C3}" type="presParOf" srcId="{871A526B-0560-459A-A021-CE7E5B06B28C}" destId="{B9A733E6-8D2F-4582-B213-DD01C0402137}" srcOrd="0" destOrd="0" presId="urn:microsoft.com/office/officeart/2005/8/layout/hierarchy3"/>
    <dgm:cxn modelId="{B1BD8DE1-C815-4976-9891-AE1CEE603541}" type="presParOf" srcId="{871A526B-0560-459A-A021-CE7E5B06B28C}" destId="{958FD5D5-E1C9-45CE-8974-98054F20529D}" srcOrd="1" destOrd="0" presId="urn:microsoft.com/office/officeart/2005/8/layout/hierarchy3"/>
    <dgm:cxn modelId="{ED717D4C-4E47-4A8B-B017-5CF3CD0D52D3}" type="presParOf" srcId="{871A526B-0560-459A-A021-CE7E5B06B28C}" destId="{EB980BD2-F3AE-4879-BC7B-4E4165073A55}" srcOrd="2" destOrd="0" presId="urn:microsoft.com/office/officeart/2005/8/layout/hierarchy3"/>
    <dgm:cxn modelId="{01A6B0E6-A977-4042-B40A-F5AA8524F5C3}" type="presParOf" srcId="{871A526B-0560-459A-A021-CE7E5B06B28C}" destId="{AF09441E-CB33-4B61-9472-FB1334E5A3A7}" srcOrd="3" destOrd="0" presId="urn:microsoft.com/office/officeart/2005/8/layout/hierarchy3"/>
    <dgm:cxn modelId="{D645F1FE-F497-4B5C-9FA4-96305E2D9958}" type="presParOf" srcId="{1AEB6BA6-B6EC-4BF3-9E76-2CAF778B1F07}" destId="{1E600D1F-509E-4B6C-BE52-879E0B5E15D1}" srcOrd="1" destOrd="0" presId="urn:microsoft.com/office/officeart/2005/8/layout/hierarchy3"/>
    <dgm:cxn modelId="{F596F78B-681D-42E6-9C78-E8A4AB144DD3}" type="presParOf" srcId="{1E600D1F-509E-4B6C-BE52-879E0B5E15D1}" destId="{6D98FB03-D941-4A29-9015-753486BC5736}" srcOrd="0" destOrd="0" presId="urn:microsoft.com/office/officeart/2005/8/layout/hierarchy3"/>
    <dgm:cxn modelId="{E2060BEF-44ED-4402-813F-38A26D72BAF3}" type="presParOf" srcId="{6D98FB03-D941-4A29-9015-753486BC5736}" destId="{3108AFB5-5059-4E38-8A29-EB159CC14519}" srcOrd="0" destOrd="0" presId="urn:microsoft.com/office/officeart/2005/8/layout/hierarchy3"/>
    <dgm:cxn modelId="{81D572BD-3BF4-46D2-BE1A-0DDC49A99D1D}" type="presParOf" srcId="{6D98FB03-D941-4A29-9015-753486BC5736}" destId="{CECE07EE-1456-4FC2-97A2-E02783EC9EF5}" srcOrd="1" destOrd="0" presId="urn:microsoft.com/office/officeart/2005/8/layout/hierarchy3"/>
    <dgm:cxn modelId="{1FEF44BF-7422-4B01-BBC6-78D1B8B3812A}" type="presParOf" srcId="{1E600D1F-509E-4B6C-BE52-879E0B5E15D1}" destId="{D8F52B24-A762-4596-B070-7C3F5BCF5B6A}" srcOrd="1" destOrd="0" presId="urn:microsoft.com/office/officeart/2005/8/layout/hierarchy3"/>
    <dgm:cxn modelId="{FC2FB686-E4B5-499E-981C-C60BF5510244}" type="presParOf" srcId="{D8F52B24-A762-4596-B070-7C3F5BCF5B6A}" destId="{7FC57CA9-D5A9-4A39-8747-A910A75AFE47}" srcOrd="0" destOrd="0" presId="urn:microsoft.com/office/officeart/2005/8/layout/hierarchy3"/>
    <dgm:cxn modelId="{B0711ADA-BFF2-457A-BB97-383F915E62A0}" type="presParOf" srcId="{D8F52B24-A762-4596-B070-7C3F5BCF5B6A}" destId="{17F755E0-2BB3-49DD-8393-9700477EBA6C}" srcOrd="1" destOrd="0" presId="urn:microsoft.com/office/officeart/2005/8/layout/hierarchy3"/>
    <dgm:cxn modelId="{881F4355-9166-4198-95B4-BFAC6A85DE05}" type="presParOf" srcId="{D8F52B24-A762-4596-B070-7C3F5BCF5B6A}" destId="{2741989E-CDFA-4BEB-86FF-C8D918D4D8BE}" srcOrd="2" destOrd="0" presId="urn:microsoft.com/office/officeart/2005/8/layout/hierarchy3"/>
    <dgm:cxn modelId="{3285631F-3A98-479F-9728-F3868353C38C}" type="presParOf" srcId="{D8F52B24-A762-4596-B070-7C3F5BCF5B6A}" destId="{9E50C96E-B55B-4C51-97F8-672A3F4BF65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D693F-A9DC-4C0F-9CF5-630F16C8EC94}">
      <dsp:nvSpPr>
        <dsp:cNvPr id="0" name=""/>
        <dsp:cNvSpPr/>
      </dsp:nvSpPr>
      <dsp:spPr>
        <a:xfrm>
          <a:off x="1777181" y="1137"/>
          <a:ext cx="1946932" cy="973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Prednosti mrežnog povezivanja 	</a:t>
          </a:r>
          <a:endParaRPr lang="hr-HR" sz="2000" kern="1200" dirty="0"/>
        </a:p>
      </dsp:txBody>
      <dsp:txXfrm>
        <a:off x="1805693" y="29649"/>
        <a:ext cx="1889908" cy="916442"/>
      </dsp:txXfrm>
    </dsp:sp>
    <dsp:sp modelId="{B9A733E6-8D2F-4582-B213-DD01C0402137}">
      <dsp:nvSpPr>
        <dsp:cNvPr id="0" name=""/>
        <dsp:cNvSpPr/>
      </dsp:nvSpPr>
      <dsp:spPr>
        <a:xfrm>
          <a:off x="1971874" y="974603"/>
          <a:ext cx="194693" cy="73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099"/>
              </a:lnTo>
              <a:lnTo>
                <a:pt x="194693" y="7300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FD5D5-E1C9-45CE-8974-98054F20529D}">
      <dsp:nvSpPr>
        <dsp:cNvPr id="0" name=""/>
        <dsp:cNvSpPr/>
      </dsp:nvSpPr>
      <dsp:spPr>
        <a:xfrm>
          <a:off x="2166567" y="1217969"/>
          <a:ext cx="1557545" cy="973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Razmjena dokumenata</a:t>
          </a:r>
          <a:endParaRPr lang="hr-HR" sz="2000" kern="1200" dirty="0"/>
        </a:p>
      </dsp:txBody>
      <dsp:txXfrm>
        <a:off x="2195079" y="1246481"/>
        <a:ext cx="1500521" cy="916442"/>
      </dsp:txXfrm>
    </dsp:sp>
    <dsp:sp modelId="{EB980BD2-F3AE-4879-BC7B-4E4165073A55}">
      <dsp:nvSpPr>
        <dsp:cNvPr id="0" name=""/>
        <dsp:cNvSpPr/>
      </dsp:nvSpPr>
      <dsp:spPr>
        <a:xfrm>
          <a:off x="1971874" y="974603"/>
          <a:ext cx="194693" cy="1946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932"/>
              </a:lnTo>
              <a:lnTo>
                <a:pt x="194693" y="1946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9441E-CB33-4B61-9472-FB1334E5A3A7}">
      <dsp:nvSpPr>
        <dsp:cNvPr id="0" name=""/>
        <dsp:cNvSpPr/>
      </dsp:nvSpPr>
      <dsp:spPr>
        <a:xfrm>
          <a:off x="2166567" y="2434802"/>
          <a:ext cx="1557545" cy="973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Uporaba zajedničkih uređaja</a:t>
          </a:r>
          <a:endParaRPr lang="hr-HR" sz="2000" kern="1200" dirty="0"/>
        </a:p>
      </dsp:txBody>
      <dsp:txXfrm>
        <a:off x="2195079" y="2463314"/>
        <a:ext cx="1500521" cy="916442"/>
      </dsp:txXfrm>
    </dsp:sp>
    <dsp:sp modelId="{3108AFB5-5059-4E38-8A29-EB159CC14519}">
      <dsp:nvSpPr>
        <dsp:cNvPr id="0" name=""/>
        <dsp:cNvSpPr/>
      </dsp:nvSpPr>
      <dsp:spPr>
        <a:xfrm>
          <a:off x="4210846" y="1137"/>
          <a:ext cx="1946932" cy="973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Nedostatci mrežnog povezivanja</a:t>
          </a:r>
          <a:endParaRPr lang="hr-HR" sz="2000" kern="1200" dirty="0"/>
        </a:p>
      </dsp:txBody>
      <dsp:txXfrm>
        <a:off x="4239358" y="29649"/>
        <a:ext cx="1889908" cy="916442"/>
      </dsp:txXfrm>
    </dsp:sp>
    <dsp:sp modelId="{7FC57CA9-D5A9-4A39-8747-A910A75AFE47}">
      <dsp:nvSpPr>
        <dsp:cNvPr id="0" name=""/>
        <dsp:cNvSpPr/>
      </dsp:nvSpPr>
      <dsp:spPr>
        <a:xfrm>
          <a:off x="4405539" y="974603"/>
          <a:ext cx="194693" cy="73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099"/>
              </a:lnTo>
              <a:lnTo>
                <a:pt x="194693" y="7300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755E0-2BB3-49DD-8393-9700477EBA6C}">
      <dsp:nvSpPr>
        <dsp:cNvPr id="0" name=""/>
        <dsp:cNvSpPr/>
      </dsp:nvSpPr>
      <dsp:spPr>
        <a:xfrm>
          <a:off x="4600233" y="1217969"/>
          <a:ext cx="1557545" cy="973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Sigurnost podataka</a:t>
          </a:r>
          <a:endParaRPr lang="hr-HR" sz="2000" kern="1200" dirty="0"/>
        </a:p>
      </dsp:txBody>
      <dsp:txXfrm>
        <a:off x="4628745" y="1246481"/>
        <a:ext cx="1500521" cy="916442"/>
      </dsp:txXfrm>
    </dsp:sp>
    <dsp:sp modelId="{2741989E-CDFA-4BEB-86FF-C8D918D4D8BE}">
      <dsp:nvSpPr>
        <dsp:cNvPr id="0" name=""/>
        <dsp:cNvSpPr/>
      </dsp:nvSpPr>
      <dsp:spPr>
        <a:xfrm>
          <a:off x="4405539" y="974603"/>
          <a:ext cx="194693" cy="1946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932"/>
              </a:lnTo>
              <a:lnTo>
                <a:pt x="194693" y="1946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0C96E-B55B-4C51-97F8-672A3F4BF654}">
      <dsp:nvSpPr>
        <dsp:cNvPr id="0" name=""/>
        <dsp:cNvSpPr/>
      </dsp:nvSpPr>
      <dsp:spPr>
        <a:xfrm>
          <a:off x="4600233" y="2434802"/>
          <a:ext cx="1557545" cy="973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Virusi i zlonamjerni programi</a:t>
          </a:r>
          <a:endParaRPr lang="hr-HR" sz="2000" kern="1200" dirty="0"/>
        </a:p>
      </dsp:txBody>
      <dsp:txXfrm>
        <a:off x="4628745" y="2463314"/>
        <a:ext cx="1500521" cy="916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91BA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AC7F-0D89-4EC3-8047-A0F615D1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874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A31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05BC-D050-4CE9-BE4E-D4127E3C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9549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C736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B861150-7C06-4D22-B25D-38AC3F44C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7" y="5999321"/>
            <a:ext cx="2023705" cy="463258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695C984F-E31D-4DEE-9345-C4405C27C5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886" y="775855"/>
            <a:ext cx="3896227" cy="27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FD4C8F5-09D9-4B02-9C79-D5D2B5D0EF86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4F162-42B2-461E-A49E-0D15DECF276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8CB76-5C0B-4B4A-9A53-53E8C7EE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D1EA-110B-46E9-BAA9-D88F82481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04C15-2671-4AE8-B951-F30EE4482E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2" name="Picture 11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A8621E29-BE6F-4011-B3F5-CE77DC0FB3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0724050-B31F-4140-8D4A-911609904E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2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4775F-413E-46CD-AFED-16288F6C6CD5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30ADA-BE8A-4F8C-9BED-29DB2E1EF69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712A94-7275-477E-AD40-60F082347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6" name="Picture 15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8241A478-3EC8-4F4F-83C7-B6FC14D4D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2F2DF2E-A35F-41D7-BEB8-052D756B077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958DB6-8856-4FEF-B449-5324C42B7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93633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0476A-A46F-4197-B31D-933E440EA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84C14A20-D749-46B5-8E85-47946CE3DADC}"/>
              </a:ext>
            </a:extLst>
          </p:cNvPr>
          <p:cNvSpPr/>
          <p:nvPr userDrawn="1"/>
        </p:nvSpPr>
        <p:spPr>
          <a:xfrm>
            <a:off x="0" y="5469308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773CEBF-7EFA-4F12-BAFB-48258ABE6B66}"/>
              </a:ext>
            </a:extLst>
          </p:cNvPr>
          <p:cNvSpPr/>
          <p:nvPr userDrawn="1"/>
        </p:nvSpPr>
        <p:spPr>
          <a:xfrm flipH="1" flipV="1">
            <a:off x="8055836" y="0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Graphic 9" descr="A lightbulb">
            <a:extLst>
              <a:ext uri="{FF2B5EF4-FFF2-40B4-BE49-F238E27FC236}">
                <a16:creationId xmlns:a16="http://schemas.microsoft.com/office/drawing/2014/main" id="{FE8F91C1-6ED1-4F43-993C-03D061C25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283435" y="3923229"/>
            <a:ext cx="2599346" cy="2599346"/>
          </a:xfrm>
          <a:prstGeom prst="rect">
            <a:avLst/>
          </a:prstGeom>
        </p:spPr>
      </p:pic>
      <p:pic>
        <p:nvPicPr>
          <p:cNvPr id="15" name="Graphic 14" descr="A flying paper airplane">
            <a:extLst>
              <a:ext uri="{FF2B5EF4-FFF2-40B4-BE49-F238E27FC236}">
                <a16:creationId xmlns:a16="http://schemas.microsoft.com/office/drawing/2014/main" id="{067144DD-24C9-40C9-B3A7-B429C6899F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H="1">
            <a:off x="10599372" y="5486400"/>
            <a:ext cx="1705599" cy="1705599"/>
          </a:xfrm>
          <a:prstGeom prst="rect">
            <a:avLst/>
          </a:prstGeom>
        </p:spPr>
      </p:pic>
      <p:pic>
        <p:nvPicPr>
          <p:cNvPr id="17" name="Graphic 16" descr="A puzzle">
            <a:extLst>
              <a:ext uri="{FF2B5EF4-FFF2-40B4-BE49-F238E27FC236}">
                <a16:creationId xmlns:a16="http://schemas.microsoft.com/office/drawing/2014/main" id="{B47E1F10-AD2A-4DDF-A1D3-23F4D7E459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flipH="1">
            <a:off x="10841505" y="-164500"/>
            <a:ext cx="1463466" cy="1463466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B6B8430-5F5F-4D1C-BD41-63D6126455E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16" y="6334470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1F7D9-1E6D-443B-BBAD-74829EF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2224-4F6D-4F6F-9619-56901EC08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418D-CC3F-4380-A5BA-1B710A44E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2.8.2021.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8E6D-3E49-45A1-B939-5076E43C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AD8A-BC21-408C-B98C-83E76FF6B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8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88674"/>
            <a:ext cx="8952411" cy="868800"/>
          </a:xfrm>
        </p:spPr>
        <p:txBody>
          <a:bodyPr/>
          <a:lstStyle/>
          <a:p>
            <a:r>
              <a:rPr lang="hr-HR" dirty="0" smtClean="0"/>
              <a:t>Digitalni sustavi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Digitalni uređaji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94728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Najsloženiji digitalni sustavi su </a:t>
            </a:r>
            <a:r>
              <a:rPr lang="hr-HR" b="1" dirty="0" smtClean="0"/>
              <a:t>računala</a:t>
            </a:r>
            <a:r>
              <a:rPr lang="hr-HR" dirty="0" smtClean="0"/>
              <a:t>. Dijelove digitalnih sustava možemo nazvati digitalni uređaji.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115656"/>
              </p:ext>
            </p:extLst>
          </p:nvPr>
        </p:nvGraphicFramePr>
        <p:xfrm>
          <a:off x="2698203" y="2710547"/>
          <a:ext cx="6602550" cy="303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275">
                  <a:extLst>
                    <a:ext uri="{9D8B030D-6E8A-4147-A177-3AD203B41FA5}">
                      <a16:colId xmlns:a16="http://schemas.microsoft.com/office/drawing/2014/main" val="3840371383"/>
                    </a:ext>
                  </a:extLst>
                </a:gridCol>
                <a:gridCol w="3301275">
                  <a:extLst>
                    <a:ext uri="{9D8B030D-6E8A-4147-A177-3AD203B41FA5}">
                      <a16:colId xmlns:a16="http://schemas.microsoft.com/office/drawing/2014/main" val="2815278686"/>
                    </a:ext>
                  </a:extLst>
                </a:gridCol>
              </a:tblGrid>
              <a:tr h="75264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Digitalni uređaji kod kuće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Digitalni uređaji u računalnoj učionici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113093"/>
                  </a:ext>
                </a:extLst>
              </a:tr>
              <a:tr h="5711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Mobitel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Računalo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828699"/>
                  </a:ext>
                </a:extLst>
              </a:tr>
              <a:tr h="5711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Računalo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Tipkovnica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391360"/>
                  </a:ext>
                </a:extLst>
              </a:tr>
              <a:tr h="5711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Televizor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Miš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504468"/>
                  </a:ext>
                </a:extLst>
              </a:tr>
              <a:tr h="5711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49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40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Sklopovlje (hardware) 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992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Sklopovljem nazivamo sve fizičke dijelove računala i drugih digitalnih uređaja koje možemo </a:t>
            </a:r>
            <a:r>
              <a:rPr lang="hr-HR" b="1" dirty="0" smtClean="0"/>
              <a:t>vidjeti </a:t>
            </a:r>
            <a:r>
              <a:rPr lang="hr-HR" dirty="0" smtClean="0"/>
              <a:t>ili </a:t>
            </a:r>
            <a:r>
              <a:rPr lang="hr-HR" b="1" dirty="0" smtClean="0"/>
              <a:t>opipati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Dijelimo ga na: VANJSKE i na UNUTARNJE dijelove /uređaje.</a:t>
            </a:r>
          </a:p>
          <a:p>
            <a:pPr marL="0" indent="0">
              <a:buNone/>
            </a:pPr>
            <a:r>
              <a:rPr lang="hr-HR" dirty="0" smtClean="0"/>
              <a:t>Vanjski uređaji mogu biti </a:t>
            </a:r>
            <a:r>
              <a:rPr lang="hr-HR" b="1" dirty="0" smtClean="0"/>
              <a:t>ulazni </a:t>
            </a:r>
            <a:r>
              <a:rPr lang="hr-HR" dirty="0" smtClean="0"/>
              <a:t>i </a:t>
            </a:r>
            <a:r>
              <a:rPr lang="hr-HR" b="1" dirty="0" smtClean="0"/>
              <a:t>izlazni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</p:txBody>
      </p:sp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31107"/>
              </p:ext>
            </p:extLst>
          </p:nvPr>
        </p:nvGraphicFramePr>
        <p:xfrm>
          <a:off x="2836452" y="3722915"/>
          <a:ext cx="6519094" cy="2384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547">
                  <a:extLst>
                    <a:ext uri="{9D8B030D-6E8A-4147-A177-3AD203B41FA5}">
                      <a16:colId xmlns:a16="http://schemas.microsoft.com/office/drawing/2014/main" val="3840371383"/>
                    </a:ext>
                  </a:extLst>
                </a:gridCol>
                <a:gridCol w="3259547">
                  <a:extLst>
                    <a:ext uri="{9D8B030D-6E8A-4147-A177-3AD203B41FA5}">
                      <a16:colId xmlns:a16="http://schemas.microsoft.com/office/drawing/2014/main" val="2815278686"/>
                    </a:ext>
                  </a:extLst>
                </a:gridCol>
              </a:tblGrid>
              <a:tr h="48332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Ulazni uređaji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Izlazni uređaji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113093"/>
                  </a:ext>
                </a:extLst>
              </a:tr>
              <a:tr h="4753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Tipkovnica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Monitor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828699"/>
                  </a:ext>
                </a:extLst>
              </a:tr>
              <a:tr h="4753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Miš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Zvučnici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391360"/>
                  </a:ext>
                </a:extLst>
              </a:tr>
              <a:tr h="4753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Mikrofon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Pisač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504468"/>
                  </a:ext>
                </a:extLst>
              </a:tr>
              <a:tr h="47531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49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3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589" y="1815737"/>
            <a:ext cx="4077423" cy="426177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E04694A-DF52-4881-888D-FFB9269A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Središnja (sustavna) jedinica</a:t>
            </a:r>
            <a:endParaRPr lang="hr-HR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Služi za obradu podataka. U njezinu se kućištu nalaze:</a:t>
            </a:r>
          </a:p>
          <a:p>
            <a:r>
              <a:rPr lang="hr-HR" dirty="0" smtClean="0"/>
              <a:t>Matična ploča</a:t>
            </a:r>
          </a:p>
          <a:p>
            <a:r>
              <a:rPr lang="hr-HR" dirty="0" smtClean="0"/>
              <a:t>Procesor</a:t>
            </a:r>
          </a:p>
          <a:p>
            <a:r>
              <a:rPr lang="hr-HR" dirty="0" smtClean="0"/>
              <a:t>Središnji i pomoćni spremnici</a:t>
            </a:r>
          </a:p>
          <a:p>
            <a:r>
              <a:rPr lang="hr-HR" dirty="0" smtClean="0"/>
              <a:t>Dodatne kartice</a:t>
            </a:r>
          </a:p>
          <a:p>
            <a:r>
              <a:rPr lang="hr-HR" dirty="0" smtClean="0"/>
              <a:t>napajanje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666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3D304D-4E5E-48E4-9C9A-8FF37DDFD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Programska oprema</a:t>
            </a:r>
            <a:br>
              <a:rPr lang="hr-HR" dirty="0" smtClean="0"/>
            </a:br>
            <a:r>
              <a:rPr lang="hr-HR" dirty="0" smtClean="0"/>
              <a:t>(software)</a:t>
            </a:r>
            <a:endParaRPr lang="hr-H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6AB541-67BD-49A2-80D9-1F27E83B5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232836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Za svrsishodan rad digitalnih uređaja nužna je i programska oprema.</a:t>
            </a:r>
          </a:p>
          <a:p>
            <a:pPr marL="0" indent="0">
              <a:buNone/>
            </a:pPr>
            <a:r>
              <a:rPr lang="hr-HR" dirty="0" smtClean="0"/>
              <a:t>Čine ju svi programi instalirani na računalo, a dijelimo ju na </a:t>
            </a:r>
            <a:r>
              <a:rPr lang="hr-HR" b="1" dirty="0" smtClean="0"/>
              <a:t>sustavsku </a:t>
            </a:r>
            <a:r>
              <a:rPr lang="hr-HR" dirty="0" smtClean="0"/>
              <a:t>i </a:t>
            </a:r>
            <a:r>
              <a:rPr lang="hr-HR" b="1" dirty="0" smtClean="0"/>
              <a:t>primjensku.</a:t>
            </a:r>
            <a:endParaRPr lang="hr-HR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196" y="4820195"/>
            <a:ext cx="3617149" cy="48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6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Prijenos podataka putem računalne mreže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93421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Podatci se u lokalnoj računalnoj mreži mogu prenositi mrežnim kabelima, odnosno </a:t>
            </a:r>
            <a:r>
              <a:rPr lang="hr-HR" b="1" dirty="0" smtClean="0"/>
              <a:t>žično</a:t>
            </a:r>
            <a:r>
              <a:rPr lang="hr-HR" dirty="0" smtClean="0"/>
              <a:t> i radiovalovima, odnosno </a:t>
            </a:r>
            <a:r>
              <a:rPr lang="hr-HR" b="1" dirty="0" smtClean="0"/>
              <a:t>bežično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6" name="Dijagram 5"/>
          <p:cNvGraphicFramePr/>
          <p:nvPr>
            <p:extLst>
              <p:ext uri="{D42A27DB-BD31-4B8C-83A1-F6EECF244321}">
                <p14:modId xmlns:p14="http://schemas.microsoft.com/office/powerpoint/2010/main" val="3003578974"/>
              </p:ext>
            </p:extLst>
          </p:nvPr>
        </p:nvGraphicFramePr>
        <p:xfrm>
          <a:off x="1901371" y="2690948"/>
          <a:ext cx="7934960" cy="3409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6680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Električni i elektronički otpad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7704910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EE otpad označen je kao opasni otpad te se mora skupljati i odvoziti odvojeno od ostalih vrsta otpada.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Postupak izdvajanja neopasnih materijala u svrhu uporabe u ponovnoj proizvodnji naziva se </a:t>
            </a:r>
            <a:r>
              <a:rPr lang="hr-HR" b="1" dirty="0" smtClean="0"/>
              <a:t>oporaba </a:t>
            </a:r>
            <a:r>
              <a:rPr lang="hr-HR" dirty="0" smtClean="0"/>
              <a:t>(reciklaža) EE otpada. </a:t>
            </a:r>
          </a:p>
          <a:p>
            <a:pPr marL="0" indent="0">
              <a:buNone/>
            </a:pPr>
            <a:r>
              <a:rPr lang="hr-HR" dirty="0" smtClean="0"/>
              <a:t>Ovim postupkom osiguravamo očuvanje ljudskog zdravlja i prirode, uštedu energije, …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314" y="2955270"/>
            <a:ext cx="1956979" cy="222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4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BA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88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238</Words>
  <Application>Microsoft Office PowerPoint</Application>
  <PresentationFormat>Široki zaslon</PresentationFormat>
  <Paragraphs>50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Digitalni sustavi</vt:lpstr>
      <vt:lpstr>Digitalni uređaji</vt:lpstr>
      <vt:lpstr>Sklopovlje (hardware) </vt:lpstr>
      <vt:lpstr>Središnja (sustavna) jedinica</vt:lpstr>
      <vt:lpstr>Programska oprema (software)</vt:lpstr>
      <vt:lpstr>Prijenos podataka putem računalne mreže</vt:lpstr>
      <vt:lpstr>Električni i elektronički otpad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Admin</cp:lastModifiedBy>
  <cp:revision>15</cp:revision>
  <dcterms:created xsi:type="dcterms:W3CDTF">2021-04-08T02:08:44Z</dcterms:created>
  <dcterms:modified xsi:type="dcterms:W3CDTF">2021-08-02T08:18:03Z</dcterms:modified>
</cp:coreProperties>
</file>