
<file path=[Content_Types].xml><?xml version="1.0" encoding="utf-8"?>
<Types xmlns="http://schemas.openxmlformats.org/package/2006/content-types">
  <Default Extension="png" ContentType="image/png"/>
  <Default Extension="jfif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7.jfif" ContentType="image/jpeg"/>
  <Override PartName="/ppt/media/image9.jfif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10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8F02-7CB3-4D36-AF0C-D137399A73C6}" type="datetimeFigureOut">
              <a:rPr lang="hr-HR" smtClean="0"/>
              <a:t>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706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8F02-7CB3-4D36-AF0C-D137399A73C6}" type="datetimeFigureOut">
              <a:rPr lang="hr-HR" smtClean="0"/>
              <a:t>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7718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8F02-7CB3-4D36-AF0C-D137399A73C6}" type="datetimeFigureOut">
              <a:rPr lang="hr-HR" smtClean="0"/>
              <a:t>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294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8F02-7CB3-4D36-AF0C-D137399A73C6}" type="datetimeFigureOut">
              <a:rPr lang="hr-HR" smtClean="0"/>
              <a:t>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027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ADE8F02-7CB3-4D36-AF0C-D137399A73C6}" type="datetimeFigureOut">
              <a:rPr lang="hr-HR" smtClean="0"/>
              <a:t>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hr-H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6519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165" y="484632"/>
            <a:ext cx="11032435" cy="1244777"/>
          </a:xfrm>
        </p:spPr>
        <p:txBody>
          <a:bodyPr/>
          <a:lstStyle>
            <a:lvl1pPr algn="ctr">
              <a:defRPr/>
            </a:lvl1pPr>
          </a:lstStyle>
          <a:p>
            <a:r>
              <a:rPr lang="hr-HR" dirty="0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6165" y="1856628"/>
            <a:ext cx="6042992" cy="4416155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76288" y="1856627"/>
            <a:ext cx="4754880" cy="441615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004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8F02-7CB3-4D36-AF0C-D137399A73C6}" type="datetimeFigureOut">
              <a:rPr lang="hr-HR" smtClean="0"/>
              <a:t>4.12.2023.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216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8F02-7CB3-4D36-AF0C-D137399A73C6}" type="datetimeFigureOut">
              <a:rPr lang="hr-HR" smtClean="0"/>
              <a:t>4.12.2023.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565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8F02-7CB3-4D36-AF0C-D137399A73C6}" type="datetimeFigureOut">
              <a:rPr lang="hr-HR" smtClean="0"/>
              <a:t>4.12.2023.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472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8F02-7CB3-4D36-AF0C-D137399A73C6}" type="datetimeFigureOut">
              <a:rPr lang="hr-HR" smtClean="0"/>
              <a:t>4.12.2023.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671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8F02-7CB3-4D36-AF0C-D137399A73C6}" type="datetimeFigureOut">
              <a:rPr lang="hr-HR" smtClean="0"/>
              <a:t>4.12.2023.</a:t>
            </a:fld>
            <a:endParaRPr lang="hr-H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446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ADE8F02-7CB3-4D36-AF0C-D137399A73C6}" type="datetimeFigureOut">
              <a:rPr lang="hr-HR" smtClean="0"/>
              <a:t>4.12.2023.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2039331-03F6-45ED-9656-35220BAF28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335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8000" dirty="0" err="1" smtClean="0"/>
              <a:t>Kilyan</a:t>
            </a:r>
            <a:r>
              <a:rPr lang="hr-HR" sz="8000" dirty="0" smtClean="0"/>
              <a:t> </a:t>
            </a:r>
            <a:r>
              <a:rPr lang="hr-HR" sz="8000" dirty="0" err="1" smtClean="0"/>
              <a:t>Mbappe</a:t>
            </a:r>
            <a:r>
              <a:rPr lang="hr-HR" sz="8000" dirty="0" smtClean="0"/>
              <a:t> </a:t>
            </a:r>
            <a:r>
              <a:rPr lang="hr-HR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hr-HR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r-HR" dirty="0" smtClean="0"/>
              <a:t>                                            Karlo T. iz 5. 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857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5698700" cy="3977640"/>
          </a:xfrm>
        </p:spPr>
        <p:txBody>
          <a:bodyPr/>
          <a:lstStyle/>
          <a:p>
            <a:r>
              <a:rPr lang="hr-HR" dirty="0" err="1" smtClean="0"/>
              <a:t>Kylian</a:t>
            </a:r>
            <a:r>
              <a:rPr lang="hr-HR" dirty="0" smtClean="0"/>
              <a:t> </a:t>
            </a:r>
            <a:r>
              <a:rPr lang="hr-HR" dirty="0" err="1" smtClean="0"/>
              <a:t>Mbappé</a:t>
            </a:r>
            <a:r>
              <a:rPr lang="hr-HR" dirty="0" smtClean="0"/>
              <a:t> </a:t>
            </a:r>
            <a:r>
              <a:rPr lang="hr-HR" dirty="0" err="1" smtClean="0"/>
              <a:t>Lottin</a:t>
            </a:r>
            <a:r>
              <a:rPr lang="hr-HR" dirty="0" smtClean="0"/>
              <a:t> rođen je u Pariz, 20. prosinca 1998.).</a:t>
            </a:r>
          </a:p>
          <a:p>
            <a:r>
              <a:rPr lang="hr-HR" dirty="0"/>
              <a:t>F</a:t>
            </a:r>
            <a:r>
              <a:rPr lang="hr-HR" dirty="0" smtClean="0"/>
              <a:t>rancuski je profesionalni nogometaš koji trenutno igra u </a:t>
            </a:r>
            <a:r>
              <a:rPr lang="hr-HR" dirty="0" err="1" smtClean="0"/>
              <a:t>Ligue</a:t>
            </a:r>
            <a:r>
              <a:rPr lang="hr-HR" dirty="0" smtClean="0"/>
              <a:t> 1 za Paris Saint-</a:t>
            </a:r>
            <a:r>
              <a:rPr lang="hr-HR" dirty="0" err="1" smtClean="0"/>
              <a:t>Germain</a:t>
            </a:r>
            <a:r>
              <a:rPr lang="hr-HR" dirty="0" smtClean="0"/>
              <a:t> te za francusku nogometnu reprezentaciju.</a:t>
            </a:r>
            <a:endParaRPr lang="hr-HR" dirty="0"/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635" y="1918253"/>
            <a:ext cx="3293165" cy="4939747"/>
          </a:xfrm>
        </p:spPr>
      </p:pic>
      <p:sp>
        <p:nvSpPr>
          <p:cNvPr id="9" name="Naslov 3"/>
          <p:cNvSpPr>
            <a:spLocks noGrp="1"/>
          </p:cNvSpPr>
          <p:nvPr>
            <p:ph type="title"/>
          </p:nvPr>
        </p:nvSpPr>
        <p:spPr>
          <a:xfrm>
            <a:off x="626165" y="484632"/>
            <a:ext cx="11032435" cy="1244777"/>
          </a:xfrm>
        </p:spPr>
        <p:txBody>
          <a:bodyPr/>
          <a:lstStyle/>
          <a:p>
            <a:r>
              <a:rPr lang="hr-HR" dirty="0" smtClean="0"/>
              <a:t>OSOBNI PODACI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044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err="1" smtClean="0"/>
              <a:t>Mbappé</a:t>
            </a:r>
            <a:r>
              <a:rPr lang="hr-HR" dirty="0" smtClean="0"/>
              <a:t> je još u ranoj mladosti skrenuo pozornost nogometnog svijeta na sebe, nastupajući u akademiji za mlade igrače </a:t>
            </a:r>
            <a:r>
              <a:rPr lang="hr-HR" dirty="0" err="1" smtClean="0"/>
              <a:t>Bondy</a:t>
            </a:r>
            <a:r>
              <a:rPr lang="hr-HR" dirty="0" smtClean="0"/>
              <a:t> prije nego što je stigao u Monaco gdje je svoj profesionalni debi ostvario 2015. godine u dobi od 16 godina. </a:t>
            </a:r>
            <a:endParaRPr lang="hr-HR" dirty="0"/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038" y="2196816"/>
            <a:ext cx="4754562" cy="3256874"/>
          </a:xfrm>
        </p:spPr>
      </p:pic>
    </p:spTree>
    <p:extLst>
      <p:ext uri="{BB962C8B-B14F-4D97-AF65-F5344CB8AC3E}">
        <p14:creationId xmlns:p14="http://schemas.microsoft.com/office/powerpoint/2010/main" val="234249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err="1" smtClean="0"/>
              <a:t>Mbappé</a:t>
            </a:r>
            <a:r>
              <a:rPr lang="hr-HR" dirty="0" smtClean="0"/>
              <a:t> se vrlo brzo etablirao u klubu te za početni sastav započeo redovito zabijati pogotke u sezoni 2016./17. kojima je pomogao da klub osvoji naslov prvaka Francuske, njihov prvi nakon sedamnaest godina. </a:t>
            </a:r>
            <a:endParaRPr lang="hr-HR" dirty="0"/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690688"/>
            <a:ext cx="3319670" cy="4486275"/>
          </a:xfrm>
        </p:spPr>
      </p:pic>
    </p:spTree>
    <p:extLst>
      <p:ext uri="{BB962C8B-B14F-4D97-AF65-F5344CB8AC3E}">
        <p14:creationId xmlns:p14="http://schemas.microsoft.com/office/powerpoint/2010/main" val="417421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SPONZORI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626164" y="1856628"/>
            <a:ext cx="11936897" cy="4416155"/>
          </a:xfrm>
        </p:spPr>
        <p:txBody>
          <a:bodyPr/>
          <a:lstStyle/>
          <a:p>
            <a:r>
              <a:rPr lang="hr-HR" dirty="0" err="1" smtClean="0"/>
              <a:t>Mbappé</a:t>
            </a:r>
            <a:r>
              <a:rPr lang="hr-HR" dirty="0" smtClean="0"/>
              <a:t> ima potpisani sponzorski ugovor s proizvođačem sportske odjeće i opreme Nikeom. </a:t>
            </a:r>
            <a:endParaRPr lang="hr-HR" dirty="0"/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556155" y="3079756"/>
            <a:ext cx="6076914" cy="342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199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Godine 2018. prisustvovao je svečanoj ceremoniji predstavljanja novih </a:t>
            </a:r>
            <a:r>
              <a:rPr lang="hr-HR" dirty="0" err="1" smtClean="0"/>
              <a:t>Nikeovih</a:t>
            </a:r>
            <a:r>
              <a:rPr lang="hr-HR" dirty="0" smtClean="0"/>
              <a:t> kopački Nike </a:t>
            </a:r>
            <a:r>
              <a:rPr lang="hr-HR" dirty="0" err="1" smtClean="0"/>
              <a:t>Mercurial</a:t>
            </a:r>
            <a:r>
              <a:rPr lang="hr-HR" dirty="0" smtClean="0"/>
              <a:t> </a:t>
            </a:r>
            <a:r>
              <a:rPr lang="hr-HR" dirty="0" err="1" smtClean="0"/>
              <a:t>Superfly</a:t>
            </a:r>
            <a:r>
              <a:rPr lang="hr-HR" dirty="0" smtClean="0"/>
              <a:t> VI, A koje su inspirirane kopačkama </a:t>
            </a:r>
            <a:r>
              <a:rPr lang="hr-HR" dirty="0" err="1" smtClean="0"/>
              <a:t>R9</a:t>
            </a:r>
            <a:r>
              <a:rPr lang="hr-HR" dirty="0" smtClean="0"/>
              <a:t> </a:t>
            </a:r>
            <a:r>
              <a:rPr lang="hr-HR" dirty="0" err="1" smtClean="0"/>
              <a:t>Mercurial</a:t>
            </a:r>
            <a:r>
              <a:rPr lang="hr-HR" dirty="0" smtClean="0"/>
              <a:t> koje je nosio bivši brazilski napadač Ronaldo.</a:t>
            </a:r>
            <a:endParaRPr lang="hr-HR" dirty="0"/>
          </a:p>
        </p:txBody>
      </p:sp>
      <p:pic>
        <p:nvPicPr>
          <p:cNvPr id="14" name="Rezervirano mjesto sadržaja 1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157" y="1856628"/>
            <a:ext cx="5360414" cy="3567112"/>
          </a:xfrm>
        </p:spPr>
      </p:pic>
    </p:spTree>
    <p:extLst>
      <p:ext uri="{BB962C8B-B14F-4D97-AF65-F5344CB8AC3E}">
        <p14:creationId xmlns:p14="http://schemas.microsoft.com/office/powerpoint/2010/main" val="2911796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sta drva">
  <a:themeElements>
    <a:clrScheme name="Vrsta dr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rsta drv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sta drv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TM03090434[[fn=Vrsta drva]]</Template>
  <TotalTime>36</TotalTime>
  <Words>169</Words>
  <Application>Microsoft Office PowerPoint</Application>
  <PresentationFormat>Široki zaslon</PresentationFormat>
  <Paragraphs>10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Vrsta drva</vt:lpstr>
      <vt:lpstr>Kilyan Mbappe  </vt:lpstr>
      <vt:lpstr>OSOBNI PODACI</vt:lpstr>
      <vt:lpstr>PowerPoint prezentacija</vt:lpstr>
      <vt:lpstr>PowerPoint prezentacija</vt:lpstr>
      <vt:lpstr>SPONZORI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Kilyan Mbappe</dc:title>
  <dc:creator>PC</dc:creator>
  <cp:lastModifiedBy>PC</cp:lastModifiedBy>
  <cp:revision>3</cp:revision>
  <dcterms:created xsi:type="dcterms:W3CDTF">2023-12-04T09:12:04Z</dcterms:created>
  <dcterms:modified xsi:type="dcterms:W3CDTF">2023-12-04T09:48:43Z</dcterms:modified>
</cp:coreProperties>
</file>