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82" r:id="rId5"/>
    <p:sldId id="258" r:id="rId6"/>
    <p:sldId id="259" r:id="rId7"/>
    <p:sldId id="260" r:id="rId8"/>
    <p:sldId id="261" r:id="rId9"/>
    <p:sldId id="262" r:id="rId10"/>
    <p:sldId id="266" r:id="rId11"/>
    <p:sldId id="267" r:id="rId12"/>
    <p:sldId id="268" r:id="rId13"/>
    <p:sldId id="271" r:id="rId14"/>
    <p:sldId id="269" r:id="rId15"/>
    <p:sldId id="270" r:id="rId16"/>
    <p:sldId id="272" r:id="rId17"/>
    <p:sldId id="277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3" r:id="rId27"/>
    <p:sldId id="284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18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5FC4-E66A-45EC-9292-0C8A291F7C91}" type="datetimeFigureOut">
              <a:rPr lang="hr-HR" smtClean="0"/>
              <a:t>18.2.2020.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1F9-79C2-4AAB-BD98-E333D50C67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635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5FC4-E66A-45EC-9292-0C8A291F7C91}" type="datetimeFigureOut">
              <a:rPr lang="hr-HR" smtClean="0"/>
              <a:t>18.2.2020.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1F9-79C2-4AAB-BD98-E333D50C67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814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5FC4-E66A-45EC-9292-0C8A291F7C91}" type="datetimeFigureOut">
              <a:rPr lang="hr-HR" smtClean="0"/>
              <a:t>18.2.2020.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1F9-79C2-4AAB-BD98-E333D50C67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5371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5FC4-E66A-45EC-9292-0C8A291F7C91}" type="datetimeFigureOut">
              <a:rPr lang="hr-HR" smtClean="0"/>
              <a:t>18.2.2020.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1F9-79C2-4AAB-BD98-E333D50C67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500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5FC4-E66A-45EC-9292-0C8A291F7C91}" type="datetimeFigureOut">
              <a:rPr lang="hr-HR" smtClean="0"/>
              <a:t>18.2.2020.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1F9-79C2-4AAB-BD98-E333D50C67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359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5FC4-E66A-45EC-9292-0C8A291F7C91}" type="datetimeFigureOut">
              <a:rPr lang="hr-HR" smtClean="0"/>
              <a:t>18.2.2020.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1F9-79C2-4AAB-BD98-E333D50C67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118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5FC4-E66A-45EC-9292-0C8A291F7C91}" type="datetimeFigureOut">
              <a:rPr lang="hr-HR" smtClean="0"/>
              <a:t>18.2.2020.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1F9-79C2-4AAB-BD98-E333D50C67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380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5FC4-E66A-45EC-9292-0C8A291F7C91}" type="datetimeFigureOut">
              <a:rPr lang="hr-HR" smtClean="0"/>
              <a:t>18.2.2020.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1F9-79C2-4AAB-BD98-E333D50C67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8748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5FC4-E66A-45EC-9292-0C8A291F7C91}" type="datetimeFigureOut">
              <a:rPr lang="hr-HR" smtClean="0"/>
              <a:t>18.2.2020.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1F9-79C2-4AAB-BD98-E333D50C67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885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5FC4-E66A-45EC-9292-0C8A291F7C91}" type="datetimeFigureOut">
              <a:rPr lang="hr-HR" smtClean="0"/>
              <a:t>18.2.2020.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1F9-79C2-4AAB-BD98-E333D50C67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604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5FC4-E66A-45EC-9292-0C8A291F7C91}" type="datetimeFigureOut">
              <a:rPr lang="hr-HR" smtClean="0"/>
              <a:t>18.2.2020.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11F9-79C2-4AAB-BD98-E333D50C67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7911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05FC4-E66A-45EC-9292-0C8A291F7C91}" type="datetimeFigureOut">
              <a:rPr lang="hr-HR" smtClean="0"/>
              <a:t>18.2.2020.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11F9-79C2-4AAB-BD98-E333D50C67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08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55838"/>
          </a:xfrm>
        </p:spPr>
        <p:txBody>
          <a:bodyPr>
            <a:normAutofit/>
          </a:bodyPr>
          <a:lstStyle/>
          <a:p>
            <a:r>
              <a:rPr lang="hr-HR" sz="7200" b="1" dirty="0" smtClean="0">
                <a:solidFill>
                  <a:srgbClr val="00B0F0"/>
                </a:solidFill>
              </a:rPr>
              <a:t>ZAGREBAČKE </a:t>
            </a:r>
            <a:br>
              <a:rPr lang="hr-HR" sz="7200" b="1" dirty="0" smtClean="0">
                <a:solidFill>
                  <a:srgbClr val="00B0F0"/>
                </a:solidFill>
              </a:rPr>
            </a:br>
            <a:r>
              <a:rPr lang="hr-HR" sz="7200" b="1" dirty="0" smtClean="0">
                <a:solidFill>
                  <a:srgbClr val="00B0F0"/>
                </a:solidFill>
              </a:rPr>
              <a:t>SKULPTURE</a:t>
            </a:r>
            <a:endParaRPr lang="hr-HR" sz="7200" b="1" dirty="0">
              <a:solidFill>
                <a:srgbClr val="00B0F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66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8"/>
    </mc:Choice>
    <mc:Fallback xmlns="">
      <p:transition spd="slow" advTm="302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Vanja </a:t>
            </a:r>
            <a:r>
              <a:rPr lang="hr-HR" dirty="0" err="1" smtClean="0"/>
              <a:t>Radauš</a:t>
            </a:r>
            <a:r>
              <a:rPr lang="hr-HR" dirty="0" smtClean="0"/>
              <a:t>, </a:t>
            </a:r>
            <a:br>
              <a:rPr lang="hr-HR" dirty="0" smtClean="0"/>
            </a:br>
            <a:r>
              <a:rPr lang="hr-HR" dirty="0" err="1" smtClean="0"/>
              <a:t>Petrica</a:t>
            </a:r>
            <a:r>
              <a:rPr lang="hr-HR" dirty="0" smtClean="0"/>
              <a:t> </a:t>
            </a:r>
            <a:r>
              <a:rPr lang="hr-HR" dirty="0" err="1" smtClean="0"/>
              <a:t>Kerempuh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500" y="1747044"/>
            <a:ext cx="3898900" cy="50546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0"/>
            <a:ext cx="698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"/>
    </mc:Choice>
    <mc:Fallback xmlns="">
      <p:transition spd="slow" advTm="208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Ivan Briski, Dodir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651"/>
          <a:stretch/>
        </p:blipFill>
        <p:spPr>
          <a:xfrm>
            <a:off x="0" y="2108201"/>
            <a:ext cx="7759699" cy="35687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99" y="1"/>
            <a:ext cx="4432300" cy="24733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699" y="2473325"/>
            <a:ext cx="4432299" cy="3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8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"/>
    </mc:Choice>
    <mc:Fallback xmlns="">
      <p:transition spd="slow" advTm="172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22237" r="21258"/>
          <a:stretch/>
        </p:blipFill>
        <p:spPr>
          <a:xfrm>
            <a:off x="1" y="1333500"/>
            <a:ext cx="2463800" cy="55245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18706" t="14444" r="19320" b="-1297"/>
          <a:stretch/>
        </p:blipFill>
        <p:spPr>
          <a:xfrm>
            <a:off x="8432800" y="0"/>
            <a:ext cx="3670300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801" y="1333500"/>
            <a:ext cx="5968999" cy="552450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95835" y="430306"/>
            <a:ext cx="72143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400" dirty="0"/>
              <a:t>Ratko Petrić, </a:t>
            </a:r>
            <a:r>
              <a:rPr lang="hr-HR" sz="4400" dirty="0" err="1"/>
              <a:t>Charlie</a:t>
            </a:r>
            <a:r>
              <a:rPr lang="hr-HR" sz="4400" dirty="0"/>
              <a:t> Chaplin</a:t>
            </a:r>
          </a:p>
        </p:txBody>
      </p:sp>
    </p:spTree>
    <p:extLst>
      <p:ext uri="{BB962C8B-B14F-4D97-AF65-F5344CB8AC3E}">
        <p14:creationId xmlns:p14="http://schemas.microsoft.com/office/powerpoint/2010/main" val="10805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"/>
    </mc:Choice>
    <mc:Fallback xmlns="">
      <p:transition spd="slow" advTm="176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5512"/>
            <a:ext cx="3314700" cy="466248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-719" r="38609"/>
          <a:stretch/>
        </p:blipFill>
        <p:spPr>
          <a:xfrm>
            <a:off x="3225800" y="2195512"/>
            <a:ext cx="4190999" cy="466248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800" y="0"/>
            <a:ext cx="4775200" cy="685800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900954" y="699247"/>
            <a:ext cx="6102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800" dirty="0"/>
              <a:t>Ratko Petrić, Kapi</a:t>
            </a:r>
          </a:p>
        </p:txBody>
      </p:sp>
    </p:spTree>
    <p:extLst>
      <p:ext uri="{BB962C8B-B14F-4D97-AF65-F5344CB8AC3E}">
        <p14:creationId xmlns:p14="http://schemas.microsoft.com/office/powerpoint/2010/main" val="6642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124074"/>
            <a:ext cx="3365500" cy="473392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800" y="0"/>
            <a:ext cx="4902200" cy="685799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26334" t="14405" r="2000" b="-12466"/>
          <a:stretch/>
        </p:blipFill>
        <p:spPr>
          <a:xfrm>
            <a:off x="3543300" y="2124074"/>
            <a:ext cx="3810000" cy="5394326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0" y="295835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/>
              <a:t>Emil </a:t>
            </a:r>
            <a:r>
              <a:rPr lang="hr-HR" sz="3200" dirty="0" err="1"/>
              <a:t>Bohutinsky</a:t>
            </a:r>
            <a:r>
              <a:rPr lang="hr-HR" sz="3200" dirty="0"/>
              <a:t>, 1928., Spomenik malog </a:t>
            </a:r>
            <a:endParaRPr lang="hr-HR" sz="3200" dirty="0" smtClean="0"/>
          </a:p>
          <a:p>
            <a:r>
              <a:rPr lang="hr-HR" sz="3200" dirty="0" smtClean="0"/>
              <a:t>dječaka </a:t>
            </a:r>
            <a:r>
              <a:rPr lang="hr-HR" sz="3200" dirty="0"/>
              <a:t>s čekićem i medom u ruci</a:t>
            </a:r>
          </a:p>
        </p:txBody>
      </p:sp>
    </p:spTree>
    <p:extLst>
      <p:ext uri="{BB962C8B-B14F-4D97-AF65-F5344CB8AC3E}">
        <p14:creationId xmlns:p14="http://schemas.microsoft.com/office/powerpoint/2010/main" val="21017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"/>
    </mc:Choice>
    <mc:Fallback xmlns="">
      <p:transition spd="slow" advTm="213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45127" t="11269" r="16656" b="-4098"/>
          <a:stretch/>
        </p:blipFill>
        <p:spPr>
          <a:xfrm>
            <a:off x="8013700" y="0"/>
            <a:ext cx="4178300" cy="70104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19655"/>
          <a:stretch/>
        </p:blipFill>
        <p:spPr>
          <a:xfrm>
            <a:off x="5054600" y="2195512"/>
            <a:ext cx="2959100" cy="46624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5512"/>
            <a:ext cx="5054600" cy="4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7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15330" r="10695"/>
          <a:stretch/>
        </p:blipFill>
        <p:spPr>
          <a:xfrm>
            <a:off x="4965700" y="1308100"/>
            <a:ext cx="4191000" cy="55499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-403" t="556" r="33333" b="-556"/>
          <a:stretch/>
        </p:blipFill>
        <p:spPr>
          <a:xfrm>
            <a:off x="9156700" y="1"/>
            <a:ext cx="3035300" cy="685799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r="28261"/>
          <a:stretch/>
        </p:blipFill>
        <p:spPr>
          <a:xfrm>
            <a:off x="0" y="1308100"/>
            <a:ext cx="4965700" cy="554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30535" r="25225"/>
          <a:stretch/>
        </p:blipFill>
        <p:spPr>
          <a:xfrm>
            <a:off x="7023100" y="0"/>
            <a:ext cx="5168900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31605" t="1214" r="25609" b="-1214"/>
          <a:stretch/>
        </p:blipFill>
        <p:spPr>
          <a:xfrm>
            <a:off x="4013200" y="0"/>
            <a:ext cx="3009900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40242"/>
          <a:stretch/>
        </p:blipFill>
        <p:spPr>
          <a:xfrm>
            <a:off x="0" y="2857500"/>
            <a:ext cx="40132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1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22"/>
          <a:stretch/>
        </p:blipFill>
        <p:spPr>
          <a:xfrm>
            <a:off x="4787900" y="1155700"/>
            <a:ext cx="7404100" cy="57023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t="21350"/>
          <a:stretch/>
        </p:blipFill>
        <p:spPr>
          <a:xfrm>
            <a:off x="0" y="1155700"/>
            <a:ext cx="4787899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1"/>
            <a:ext cx="5245100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8044"/>
          <a:stretch/>
        </p:blipFill>
        <p:spPr>
          <a:xfrm>
            <a:off x="0" y="2273300"/>
            <a:ext cx="69469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0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</a:t>
            </a:r>
            <a:r>
              <a:rPr lang="hr-HR" sz="4000" dirty="0" smtClean="0"/>
              <a:t>Anton </a:t>
            </a:r>
            <a:r>
              <a:rPr lang="hr-HR" sz="4000" dirty="0" err="1" smtClean="0"/>
              <a:t>Fernkorn</a:t>
            </a:r>
            <a:r>
              <a:rPr lang="hr-HR" sz="4000" smtClean="0"/>
              <a:t>, ban </a:t>
            </a:r>
            <a:r>
              <a:rPr lang="hr-HR" sz="4000" dirty="0" smtClean="0"/>
              <a:t>Josip Jelačić</a:t>
            </a:r>
            <a:endParaRPr lang="hr-HR" sz="40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00"/>
            <a:ext cx="6756400" cy="554989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1308100"/>
            <a:ext cx="5435600" cy="551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6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2"/>
    </mc:Choice>
    <mc:Fallback xmlns="">
      <p:transition spd="slow" advTm="415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0" y="0"/>
            <a:ext cx="4317999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27198"/>
          <a:stretch/>
        </p:blipFill>
        <p:spPr>
          <a:xfrm>
            <a:off x="3975100" y="1168400"/>
            <a:ext cx="3898900" cy="56896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12119" t="-284" r="8486" b="44318"/>
          <a:stretch/>
        </p:blipFill>
        <p:spPr>
          <a:xfrm>
            <a:off x="0" y="4356100"/>
            <a:ext cx="4991100" cy="25019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/>
          <a:srcRect l="25962" b="39442"/>
          <a:stretch/>
        </p:blipFill>
        <p:spPr>
          <a:xfrm>
            <a:off x="0" y="1168401"/>
            <a:ext cx="3975100" cy="318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4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462" y="0"/>
            <a:ext cx="3538538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1" y="0"/>
            <a:ext cx="4043362" cy="36449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1" y="3644900"/>
            <a:ext cx="4043362" cy="32131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/>
          <a:srcRect r="25603"/>
          <a:stretch/>
        </p:blipFill>
        <p:spPr>
          <a:xfrm>
            <a:off x="-1" y="1816100"/>
            <a:ext cx="4610101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31120" r="32031"/>
          <a:stretch/>
        </p:blipFill>
        <p:spPr>
          <a:xfrm>
            <a:off x="8343900" y="0"/>
            <a:ext cx="3848100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21276" r="1"/>
          <a:stretch/>
        </p:blipFill>
        <p:spPr>
          <a:xfrm>
            <a:off x="0" y="1587500"/>
            <a:ext cx="2959099" cy="52705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t="18402" b="6766"/>
          <a:stretch/>
        </p:blipFill>
        <p:spPr>
          <a:xfrm>
            <a:off x="2959099" y="1587500"/>
            <a:ext cx="5384801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b="9981"/>
          <a:stretch/>
        </p:blipFill>
        <p:spPr>
          <a:xfrm>
            <a:off x="8458200" y="0"/>
            <a:ext cx="3733800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143000"/>
            <a:ext cx="2514600" cy="5715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t="-1" b="51745"/>
          <a:stretch/>
        </p:blipFill>
        <p:spPr>
          <a:xfrm>
            <a:off x="1" y="1257300"/>
            <a:ext cx="5943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33519" r="26296"/>
          <a:stretch/>
        </p:blipFill>
        <p:spPr>
          <a:xfrm>
            <a:off x="8737600" y="0"/>
            <a:ext cx="3454400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30000" t="18148" r="27222"/>
          <a:stretch/>
        </p:blipFill>
        <p:spPr>
          <a:xfrm>
            <a:off x="4988859" y="0"/>
            <a:ext cx="3748740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38323" r="19064" b="36079"/>
          <a:stretch/>
        </p:blipFill>
        <p:spPr>
          <a:xfrm>
            <a:off x="0" y="2931459"/>
            <a:ext cx="3429001" cy="392654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/>
          <a:srcRect l="37244" t="6079" r="32352" b="33529"/>
          <a:stretch/>
        </p:blipFill>
        <p:spPr>
          <a:xfrm>
            <a:off x="3429000" y="2931459"/>
            <a:ext cx="2097741" cy="392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397188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31059" t="30363" r="25530"/>
          <a:stretch/>
        </p:blipFill>
        <p:spPr>
          <a:xfrm>
            <a:off x="4397188" y="2084293"/>
            <a:ext cx="4208930" cy="477370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24353" r="28706"/>
          <a:stretch/>
        </p:blipFill>
        <p:spPr>
          <a:xfrm>
            <a:off x="8606119" y="2084293"/>
            <a:ext cx="3585881" cy="47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0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20431" r="14293"/>
          <a:stretch/>
        </p:blipFill>
        <p:spPr>
          <a:xfrm>
            <a:off x="7606553" y="0"/>
            <a:ext cx="4585447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983" y="2247899"/>
            <a:ext cx="4220570" cy="461010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47899"/>
            <a:ext cx="3385983" cy="46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Antun </a:t>
            </a:r>
            <a:r>
              <a:rPr lang="hr-HR" dirty="0" err="1" smtClean="0"/>
              <a:t>Fernkorn</a:t>
            </a:r>
            <a:r>
              <a:rPr lang="hr-HR" dirty="0" smtClean="0"/>
              <a:t>, Sv. Juraj ubija zmaja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4600"/>
            <a:ext cx="6311900" cy="56134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00" y="1244601"/>
            <a:ext cx="58801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"/>
    </mc:Choice>
    <mc:Fallback xmlns="">
      <p:transition spd="slow" advTm="335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372"/>
          <a:stretch/>
        </p:blipFill>
        <p:spPr>
          <a:xfrm>
            <a:off x="0" y="1690688"/>
            <a:ext cx="5957047" cy="516731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10143" t="-520" r="-585" b="520"/>
          <a:stretch/>
        </p:blipFill>
        <p:spPr>
          <a:xfrm>
            <a:off x="5957047" y="1690688"/>
            <a:ext cx="6234953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0800000" flipV="1">
            <a:off x="838200" y="266700"/>
            <a:ext cx="10236200" cy="1193800"/>
          </a:xfrm>
        </p:spPr>
        <p:txBody>
          <a:bodyPr>
            <a:normAutofit/>
          </a:bodyPr>
          <a:lstStyle/>
          <a:p>
            <a:r>
              <a:rPr lang="hr-HR" dirty="0" smtClean="0"/>
              <a:t>Robert Frangeš Mihanović, Kralj Tomislav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6845300" cy="57785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0" y="1079500"/>
            <a:ext cx="53467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8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"/>
    </mc:Choice>
    <mc:Fallback xmlns="">
      <p:transition spd="slow" advTm="225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Ivan Meštrović, Zdenac života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0800"/>
            <a:ext cx="6311900" cy="553719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1320800"/>
            <a:ext cx="5880099" cy="553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"/>
    </mc:Choice>
    <mc:Fallback xmlns="">
      <p:transition spd="slow" advTm="204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Ivan Meštrović, Povijest Hrvata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1295400"/>
            <a:ext cx="5816600" cy="5562600"/>
          </a:xfrm>
          <a:prstGeom prst="rect">
            <a:avLst/>
          </a:prstGeom>
        </p:spPr>
      </p:pic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1295400"/>
            <a:ext cx="6375400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9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"/>
    </mc:Choice>
    <mc:Fallback xmlns="">
      <p:transition spd="slow" advTm="194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Ivan Meštrović, reljef Seljaci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0688"/>
            <a:ext cx="6057900" cy="516731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690688"/>
            <a:ext cx="613409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3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"/>
    </mc:Choice>
    <mc:Fallback xmlns="">
      <p:transition spd="slow" advTm="195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Vanja </a:t>
            </a:r>
            <a:r>
              <a:rPr lang="hr-HR" dirty="0" err="1" smtClean="0"/>
              <a:t>Radauš</a:t>
            </a:r>
            <a:r>
              <a:rPr lang="hr-HR" dirty="0" smtClean="0"/>
              <a:t>, Bacač diska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6" t="-729" r="36941" b="729"/>
          <a:stretch/>
        </p:blipFill>
        <p:spPr>
          <a:xfrm>
            <a:off x="1" y="1562100"/>
            <a:ext cx="2209800" cy="5295900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0"/>
            <a:ext cx="4622800" cy="6858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1" y="1562100"/>
            <a:ext cx="5359399" cy="529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"/>
    </mc:Choice>
    <mc:Fallback xmlns="">
      <p:transition spd="slow" advTm="177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72</Words>
  <Application>Microsoft Office PowerPoint</Application>
  <PresentationFormat>Široki zaslon</PresentationFormat>
  <Paragraphs>14</Paragraphs>
  <Slides>27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sustava Office</vt:lpstr>
      <vt:lpstr>ZAGREBAČKE  SKULPTURE</vt:lpstr>
      <vt:lpstr> Anton Fernkorn, ban Josip Jelačić</vt:lpstr>
      <vt:lpstr>Antun Fernkorn, Sv. Juraj ubija zmaja</vt:lpstr>
      <vt:lpstr>PowerPoint prezentacija</vt:lpstr>
      <vt:lpstr>Robert Frangeš Mihanović, Kralj Tomislav</vt:lpstr>
      <vt:lpstr>Ivan Meštrović, Zdenac života</vt:lpstr>
      <vt:lpstr>Ivan Meštrović, Povijest Hrvata</vt:lpstr>
      <vt:lpstr>Ivan Meštrović, reljef Seljaci</vt:lpstr>
      <vt:lpstr>Vanja Radauš, Bacač diska</vt:lpstr>
      <vt:lpstr>Vanja Radauš,  Petrica Kerempuh</vt:lpstr>
      <vt:lpstr>Ivan Briski, Dodir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ZAGREBAČKE  SKULPTURE</dc:title>
  <dc:creator>Windows korisnik</dc:creator>
  <cp:lastModifiedBy>Windows korisnik</cp:lastModifiedBy>
  <cp:revision>27</cp:revision>
  <dcterms:created xsi:type="dcterms:W3CDTF">2020-02-04T11:59:15Z</dcterms:created>
  <dcterms:modified xsi:type="dcterms:W3CDTF">2020-02-18T09:20:29Z</dcterms:modified>
</cp:coreProperties>
</file>