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A"/>
    <a:srgbClr val="E94549"/>
    <a:srgbClr val="EC5E61"/>
    <a:srgbClr val="EF777B"/>
    <a:srgbClr val="6A7DA4"/>
    <a:srgbClr val="FDF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ABB385F4-FB83-4136-8D03-C3DDD5B44FD2}"/>
    <pc:docChg chg="custSel modSld">
      <pc:chgData name="Željka Knezović" userId="50b5028f-89ad-412b-b4c4-4569993e3df0" providerId="ADAL" clId="{ABB385F4-FB83-4136-8D03-C3DDD5B44FD2}" dt="2021-05-19T19:31:22.090" v="21" actId="27636"/>
      <pc:docMkLst>
        <pc:docMk/>
      </pc:docMkLst>
      <pc:sldChg chg="modSp mod">
        <pc:chgData name="Željka Knezović" userId="50b5028f-89ad-412b-b4c4-4569993e3df0" providerId="ADAL" clId="{ABB385F4-FB83-4136-8D03-C3DDD5B44FD2}" dt="2021-05-19T19:31:22.090" v="21" actId="27636"/>
        <pc:sldMkLst>
          <pc:docMk/>
          <pc:sldMk cId="1912401415" sldId="258"/>
        </pc:sldMkLst>
        <pc:spChg chg="mod">
          <ac:chgData name="Željka Knezović" userId="50b5028f-89ad-412b-b4c4-4569993e3df0" providerId="ADAL" clId="{ABB385F4-FB83-4136-8D03-C3DDD5B44FD2}" dt="2021-05-19T19:31:22.090" v="21" actId="27636"/>
          <ac:spMkLst>
            <pc:docMk/>
            <pc:sldMk cId="1912401415" sldId="258"/>
            <ac:spMk id="4" creationId="{F7E296DF-20AF-48F5-A2A9-E6CAF889822E}"/>
          </ac:spMkLst>
        </pc:spChg>
      </pc:sldChg>
    </pc:docChg>
  </pc:docChgLst>
  <pc:docChgLst>
    <pc:chgData name="Željka Knezović" userId="50b5028f-89ad-412b-b4c4-4569993e3df0" providerId="ADAL" clId="{48B15674-4D04-42D1-B9C6-1440B7AAED84}"/>
    <pc:docChg chg="undo redo custSel modMainMaster">
      <pc:chgData name="Željka Knezović" userId="50b5028f-89ad-412b-b4c4-4569993e3df0" providerId="ADAL" clId="{48B15674-4D04-42D1-B9C6-1440B7AAED84}" dt="2020-09-14T19:57:15.520" v="81" actId="22"/>
      <pc:docMkLst>
        <pc:docMk/>
      </pc:docMkLst>
      <pc:sldMasterChg chg="setBg modSldLayout">
        <pc:chgData name="Željka Knezović" userId="50b5028f-89ad-412b-b4c4-4569993e3df0" providerId="ADAL" clId="{48B15674-4D04-42D1-B9C6-1440B7AAED84}" dt="2020-09-14T19:57:15.520" v="81" actId="22"/>
        <pc:sldMasterMkLst>
          <pc:docMk/>
          <pc:sldMasterMk cId="2123863700" sldId="2147483648"/>
        </pc:sldMasterMkLst>
        <pc:sldLayoutChg chg="addSp delSp modSp mod">
          <pc:chgData name="Željka Knezović" userId="50b5028f-89ad-412b-b4c4-4569993e3df0" providerId="ADAL" clId="{48B15674-4D04-42D1-B9C6-1440B7AAED84}" dt="2020-09-14T19:47:04.890" v="25" actId="1076"/>
          <pc:sldLayoutMkLst>
            <pc:docMk/>
            <pc:sldMasterMk cId="2123863700" sldId="2147483648"/>
            <pc:sldLayoutMk cId="2036078750" sldId="2147483649"/>
          </pc:sldLayoutMkLst>
          <pc:picChg chg="add mod">
            <ac:chgData name="Željka Knezović" userId="50b5028f-89ad-412b-b4c4-4569993e3df0" providerId="ADAL" clId="{48B15674-4D04-42D1-B9C6-1440B7AAED84}" dt="2020-09-14T19:39:17.737" v="8" actId="1076"/>
            <ac:picMkLst>
              <pc:docMk/>
              <pc:sldMasterMk cId="2123863700" sldId="2147483648"/>
              <pc:sldLayoutMk cId="2036078750" sldId="2147483649"/>
              <ac:picMk id="3" creationId="{56B150BC-EC06-4974-8234-23797874557A}"/>
            </ac:picMkLst>
          </pc:picChg>
          <pc:picChg chg="del">
            <ac:chgData name="Željka Knezović" userId="50b5028f-89ad-412b-b4c4-4569993e3df0" providerId="ADAL" clId="{48B15674-4D04-42D1-B9C6-1440B7AAED84}" dt="2020-09-14T19:38:48.564" v="0" actId="478"/>
            <ac:picMkLst>
              <pc:docMk/>
              <pc:sldMasterMk cId="2123863700" sldId="2147483648"/>
              <pc:sldLayoutMk cId="2036078750" sldId="2147483649"/>
              <ac:picMk id="8" creationId="{7DDA77C8-E944-4CA6-9FF4-CBF6B1423D0F}"/>
            </ac:picMkLst>
          </pc:picChg>
          <pc:picChg chg="add mod">
            <ac:chgData name="Željka Knezović" userId="50b5028f-89ad-412b-b4c4-4569993e3df0" providerId="ADAL" clId="{48B15674-4D04-42D1-B9C6-1440B7AAED84}" dt="2020-09-14T19:47:04.890" v="25" actId="1076"/>
            <ac:picMkLst>
              <pc:docMk/>
              <pc:sldMasterMk cId="2123863700" sldId="2147483648"/>
              <pc:sldLayoutMk cId="2036078750" sldId="2147483649"/>
              <ac:picMk id="9" creationId="{8AEA0B49-CE28-40C8-88FE-5B5C39353312}"/>
            </ac:picMkLst>
          </pc:picChg>
          <pc:picChg chg="del">
            <ac:chgData name="Željka Knezović" userId="50b5028f-89ad-412b-b4c4-4569993e3df0" providerId="ADAL" clId="{48B15674-4D04-42D1-B9C6-1440B7AAED84}" dt="2020-09-14T19:46:07.272" v="19" actId="478"/>
            <ac:picMkLst>
              <pc:docMk/>
              <pc:sldMasterMk cId="2123863700" sldId="2147483648"/>
              <pc:sldLayoutMk cId="2036078750" sldId="2147483649"/>
              <ac:picMk id="14" creationId="{0F029205-1C51-4DB0-B4C6-C3BD51264FE0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7:15.520" v="81" actId="22"/>
          <pc:sldLayoutMkLst>
            <pc:docMk/>
            <pc:sldMasterMk cId="2123863700" sldId="2147483648"/>
            <pc:sldLayoutMk cId="4044628443" sldId="2147483650"/>
          </pc:sldLayoutMkLst>
          <pc:picChg chg="add mod modCrop">
            <ac:chgData name="Željka Knezović" userId="50b5028f-89ad-412b-b4c4-4569993e3df0" providerId="ADAL" clId="{48B15674-4D04-42D1-B9C6-1440B7AAED84}" dt="2020-09-14T19:40:22.498" v="17" actId="1440"/>
            <ac:picMkLst>
              <pc:docMk/>
              <pc:sldMasterMk cId="2123863700" sldId="2147483648"/>
              <pc:sldLayoutMk cId="4044628443" sldId="2147483650"/>
              <ac:picMk id="4" creationId="{E6F6323A-6A5A-4EF8-805B-C27C73E50595}"/>
            </ac:picMkLst>
          </pc:picChg>
          <pc:picChg chg="add">
            <ac:chgData name="Željka Knezović" userId="50b5028f-89ad-412b-b4c4-4569993e3df0" providerId="ADAL" clId="{48B15674-4D04-42D1-B9C6-1440B7AAED84}" dt="2020-09-14T19:57:15.520" v="81" actId="22"/>
            <ac:picMkLst>
              <pc:docMk/>
              <pc:sldMasterMk cId="2123863700" sldId="2147483648"/>
              <pc:sldLayoutMk cId="4044628443" sldId="2147483650"/>
              <ac:picMk id="5" creationId="{1F4590CD-09E9-41AE-9121-11464654D50A}"/>
            </ac:picMkLst>
          </pc:picChg>
          <pc:picChg chg="del mod">
            <ac:chgData name="Željka Knezović" userId="50b5028f-89ad-412b-b4c4-4569993e3df0" providerId="ADAL" clId="{48B15674-4D04-42D1-B9C6-1440B7AAED84}" dt="2020-09-14T19:57:14.294" v="80" actId="478"/>
            <ac:picMkLst>
              <pc:docMk/>
              <pc:sldMasterMk cId="2123863700" sldId="2147483648"/>
              <pc:sldLayoutMk cId="4044628443" sldId="2147483650"/>
              <ac:picMk id="10" creationId="{C663F728-5AC8-4402-99FD-085DA68BB8C5}"/>
            </ac:picMkLst>
          </pc:picChg>
          <pc:picChg chg="del">
            <ac:chgData name="Željka Knezović" userId="50b5028f-89ad-412b-b4c4-4569993e3df0" providerId="ADAL" clId="{48B15674-4D04-42D1-B9C6-1440B7AAED84}" dt="2020-09-14T19:40:03.427" v="15" actId="478"/>
            <ac:picMkLst>
              <pc:docMk/>
              <pc:sldMasterMk cId="2123863700" sldId="2147483648"/>
              <pc:sldLayoutMk cId="4044628443" sldId="2147483650"/>
              <ac:picMk id="14" creationId="{645309D1-50AC-4DE3-8969-99D844DF3D01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37.136" v="74"/>
          <pc:sldLayoutMkLst>
            <pc:docMk/>
            <pc:sldMasterMk cId="2123863700" sldId="2147483648"/>
            <pc:sldLayoutMk cId="222039371" sldId="2147483660"/>
          </pc:sldLayoutMkLst>
          <pc:picChg chg="add mod">
            <ac:chgData name="Željka Knezović" userId="50b5028f-89ad-412b-b4c4-4569993e3df0" providerId="ADAL" clId="{48B15674-4D04-42D1-B9C6-1440B7AAED84}" dt="2020-09-14T19:39:37.566" v="12" actId="1076"/>
            <ac:picMkLst>
              <pc:docMk/>
              <pc:sldMasterMk cId="2123863700" sldId="2147483648"/>
              <pc:sldLayoutMk cId="222039371" sldId="2147483660"/>
              <ac:picMk id="2" creationId="{637EEC1C-6796-458F-B847-AC822DBD79B6}"/>
            </ac:picMkLst>
          </pc:picChg>
          <pc:picChg chg="del">
            <ac:chgData name="Željka Knezović" userId="50b5028f-89ad-412b-b4c4-4569993e3df0" providerId="ADAL" clId="{48B15674-4D04-42D1-B9C6-1440B7AAED84}" dt="2020-09-14T19:47:48.016" v="26" actId="478"/>
            <ac:picMkLst>
              <pc:docMk/>
              <pc:sldMasterMk cId="2123863700" sldId="2147483648"/>
              <pc:sldLayoutMk cId="222039371" sldId="2147483660"/>
              <ac:picMk id="3" creationId="{B20E8E3C-415D-45FB-8E7B-099B7D60DC9C}"/>
            </ac:picMkLst>
          </pc:picChg>
          <pc:picChg chg="add del mod">
            <ac:chgData name="Željka Knezović" userId="50b5028f-89ad-412b-b4c4-4569993e3df0" providerId="ADAL" clId="{48B15674-4D04-42D1-B9C6-1440B7AAED84}" dt="2020-09-14T19:48:29.427" v="30" actId="478"/>
            <ac:picMkLst>
              <pc:docMk/>
              <pc:sldMasterMk cId="2123863700" sldId="2147483648"/>
              <pc:sldLayoutMk cId="222039371" sldId="2147483660"/>
              <ac:picMk id="5" creationId="{6318707E-9F86-446B-AABC-A40592375707}"/>
            </ac:picMkLst>
          </pc:picChg>
          <pc:picChg chg="del">
            <ac:chgData name="Željka Knezović" userId="50b5028f-89ad-412b-b4c4-4569993e3df0" providerId="ADAL" clId="{48B15674-4D04-42D1-B9C6-1440B7AAED84}" dt="2020-09-14T19:39:25.159" v="9" actId="478"/>
            <ac:picMkLst>
              <pc:docMk/>
              <pc:sldMasterMk cId="2123863700" sldId="2147483648"/>
              <pc:sldLayoutMk cId="222039371" sldId="2147483660"/>
              <ac:picMk id="8" creationId="{7DDA77C8-E944-4CA6-9FF4-CBF6B1423D0F}"/>
            </ac:picMkLst>
          </pc:picChg>
          <pc:picChg chg="mod">
            <ac:chgData name="Željka Knezović" userId="50b5028f-89ad-412b-b4c4-4569993e3df0" providerId="ADAL" clId="{48B15674-4D04-42D1-B9C6-1440B7AAED84}" dt="2020-09-14T19:55:37.136" v="74"/>
            <ac:picMkLst>
              <pc:docMk/>
              <pc:sldMasterMk cId="2123863700" sldId="2147483648"/>
              <pc:sldLayoutMk cId="222039371" sldId="2147483660"/>
              <ac:picMk id="9" creationId="{98E900D8-7100-4004-95E9-E241639C2B4F}"/>
            </ac:picMkLst>
          </pc:picChg>
          <pc:picChg chg="add mod">
            <ac:chgData name="Željka Knezović" userId="50b5028f-89ad-412b-b4c4-4569993e3df0" providerId="ADAL" clId="{48B15674-4D04-42D1-B9C6-1440B7AAED84}" dt="2020-09-14T19:49:19.516" v="37" actId="1076"/>
            <ac:picMkLst>
              <pc:docMk/>
              <pc:sldMasterMk cId="2123863700" sldId="2147483648"/>
              <pc:sldLayoutMk cId="222039371" sldId="2147483660"/>
              <ac:picMk id="10" creationId="{617B621C-CF12-44D3-8BB5-1D8E97414CC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0.076" v="76"/>
          <pc:sldLayoutMkLst>
            <pc:docMk/>
            <pc:sldMasterMk cId="2123863700" sldId="2147483648"/>
            <pc:sldLayoutMk cId="3983041132" sldId="2147483661"/>
          </pc:sldLayoutMkLst>
          <pc:grpChg chg="mod">
            <ac:chgData name="Željka Knezović" userId="50b5028f-89ad-412b-b4c4-4569993e3df0" providerId="ADAL" clId="{48B15674-4D04-42D1-B9C6-1440B7AAED84}" dt="2020-09-14T19:56:10.076" v="76"/>
            <ac:grpSpMkLst>
              <pc:docMk/>
              <pc:sldMasterMk cId="2123863700" sldId="2147483648"/>
              <pc:sldLayoutMk cId="3983041132" sldId="2147483661"/>
              <ac:grpSpMk id="23" creationId="{5E41C0E6-0628-4448-99ED-03B1D1777223}"/>
            </ac:grpSpMkLst>
          </pc:grpChg>
          <pc:picChg chg="add mod">
            <ac:chgData name="Željka Knezović" userId="50b5028f-89ad-412b-b4c4-4569993e3df0" providerId="ADAL" clId="{48B15674-4D04-42D1-B9C6-1440B7AAED84}" dt="2020-09-14T19:50:30.118" v="47" actId="1076"/>
            <ac:picMkLst>
              <pc:docMk/>
              <pc:sldMasterMk cId="2123863700" sldId="2147483648"/>
              <pc:sldLayoutMk cId="3983041132" sldId="2147483661"/>
              <ac:picMk id="9" creationId="{7061CE0A-BAD3-4BD1-BCF6-192888D7E8FC}"/>
            </ac:picMkLst>
          </pc:picChg>
          <pc:picChg chg="add del">
            <ac:chgData name="Željka Knezović" userId="50b5028f-89ad-412b-b4c4-4569993e3df0" providerId="ADAL" clId="{48B15674-4D04-42D1-B9C6-1440B7AAED84}" dt="2020-09-14T19:50:07.216" v="40" actId="478"/>
            <ac:picMkLst>
              <pc:docMk/>
              <pc:sldMasterMk cId="2123863700" sldId="2147483648"/>
              <pc:sldLayoutMk cId="3983041132" sldId="2147483661"/>
              <ac:picMk id="22" creationId="{6B60B392-9F80-4101-A5C8-9151FD4A3ED4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6.685" v="77"/>
          <pc:sldLayoutMkLst>
            <pc:docMk/>
            <pc:sldMasterMk cId="2123863700" sldId="2147483648"/>
            <pc:sldLayoutMk cId="1029293401" sldId="2147483662"/>
          </pc:sldLayoutMkLst>
          <pc:grpChg chg="mod">
            <ac:chgData name="Željka Knezović" userId="50b5028f-89ad-412b-b4c4-4569993e3df0" providerId="ADAL" clId="{48B15674-4D04-42D1-B9C6-1440B7AAED84}" dt="2020-09-14T19:56:16.685" v="77"/>
            <ac:grpSpMkLst>
              <pc:docMk/>
              <pc:sldMasterMk cId="2123863700" sldId="2147483648"/>
              <pc:sldLayoutMk cId="1029293401" sldId="2147483662"/>
              <ac:grpSpMk id="11" creationId="{2C450ADE-9275-4427-91CD-6F8521D37B04}"/>
            </ac:grpSpMkLst>
          </pc:grpChg>
          <pc:picChg chg="del">
            <ac:chgData name="Željka Knezović" userId="50b5028f-89ad-412b-b4c4-4569993e3df0" providerId="ADAL" clId="{48B15674-4D04-42D1-B9C6-1440B7AAED84}" dt="2020-09-14T19:50:37.388" v="48" actId="478"/>
            <ac:picMkLst>
              <pc:docMk/>
              <pc:sldMasterMk cId="2123863700" sldId="2147483648"/>
              <pc:sldLayoutMk cId="1029293401" sldId="2147483662"/>
              <ac:picMk id="9" creationId="{E61A9A2B-A110-40AE-A844-7A0E3B473673}"/>
            </ac:picMkLst>
          </pc:picChg>
          <pc:picChg chg="add mod">
            <ac:chgData name="Željka Knezović" userId="50b5028f-89ad-412b-b4c4-4569993e3df0" providerId="ADAL" clId="{48B15674-4D04-42D1-B9C6-1440B7AAED84}" dt="2020-09-14T19:51:42.408" v="54" actId="14100"/>
            <ac:picMkLst>
              <pc:docMk/>
              <pc:sldMasterMk cId="2123863700" sldId="2147483648"/>
              <pc:sldLayoutMk cId="1029293401" sldId="2147483662"/>
              <ac:picMk id="13" creationId="{A134A7E4-B8C8-4215-A623-1B763A2D152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33.878" v="79"/>
          <pc:sldLayoutMkLst>
            <pc:docMk/>
            <pc:sldMasterMk cId="2123863700" sldId="2147483648"/>
            <pc:sldLayoutMk cId="1400789468" sldId="2147483663"/>
          </pc:sldLayoutMkLst>
          <pc:grpChg chg="mod">
            <ac:chgData name="Željka Knezović" userId="50b5028f-89ad-412b-b4c4-4569993e3df0" providerId="ADAL" clId="{48B15674-4D04-42D1-B9C6-1440B7AAED84}" dt="2020-09-14T19:56:33.878" v="79"/>
            <ac:grpSpMkLst>
              <pc:docMk/>
              <pc:sldMasterMk cId="2123863700" sldId="2147483648"/>
              <pc:sldLayoutMk cId="1400789468" sldId="2147483663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3:21.281" v="65" actId="14100"/>
            <ac:picMkLst>
              <pc:docMk/>
              <pc:sldMasterMk cId="2123863700" sldId="2147483648"/>
              <pc:sldLayoutMk cId="1400789468" sldId="2147483663"/>
              <ac:picMk id="9" creationId="{3CCBE2C6-C0C0-4BE3-88F4-06ED45AAB898}"/>
            </ac:picMkLst>
          </pc:picChg>
          <pc:picChg chg="del">
            <ac:chgData name="Željka Knezović" userId="50b5028f-89ad-412b-b4c4-4569993e3df0" providerId="ADAL" clId="{48B15674-4D04-42D1-B9C6-1440B7AAED84}" dt="2020-09-14T19:51:53.783" v="55" actId="478"/>
            <ac:picMkLst>
              <pc:docMk/>
              <pc:sldMasterMk cId="2123863700" sldId="2147483648"/>
              <pc:sldLayoutMk cId="1400789468" sldId="2147483663"/>
              <ac:picMk id="13" creationId="{2A1C7898-782D-4CA0-8975-4AAB59FCB6F2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25.492" v="73"/>
          <pc:sldLayoutMkLst>
            <pc:docMk/>
            <pc:sldMasterMk cId="2123863700" sldId="2147483648"/>
            <pc:sldLayoutMk cId="216466550" sldId="2147483664"/>
          </pc:sldLayoutMkLst>
          <pc:grpChg chg="mod">
            <ac:chgData name="Željka Knezović" userId="50b5028f-89ad-412b-b4c4-4569993e3df0" providerId="ADAL" clId="{48B15674-4D04-42D1-B9C6-1440B7AAED84}" dt="2020-09-14T19:55:25.492" v="73"/>
            <ac:grpSpMkLst>
              <pc:docMk/>
              <pc:sldMasterMk cId="2123863700" sldId="2147483648"/>
              <pc:sldLayoutMk cId="216466550" sldId="2147483664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4:27.793" v="72" actId="1076"/>
            <ac:picMkLst>
              <pc:docMk/>
              <pc:sldMasterMk cId="2123863700" sldId="2147483648"/>
              <pc:sldLayoutMk cId="216466550" sldId="2147483664"/>
              <ac:picMk id="9" creationId="{C132F2FA-BD09-454A-9C1C-B19D2118036D}"/>
            </ac:picMkLst>
          </pc:picChg>
          <pc:picChg chg="add del">
            <ac:chgData name="Željka Knezović" userId="50b5028f-89ad-412b-b4c4-4569993e3df0" providerId="ADAL" clId="{48B15674-4D04-42D1-B9C6-1440B7AAED84}" dt="2020-09-14T19:54:09.801" v="68" actId="478"/>
            <ac:picMkLst>
              <pc:docMk/>
              <pc:sldMasterMk cId="2123863700" sldId="2147483648"/>
              <pc:sldLayoutMk cId="216466550" sldId="2147483664"/>
              <ac:picMk id="14" creationId="{643CEFAD-1DFA-499D-94AC-D18B9208401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B150BC-EC06-4974-8234-23797874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505" y="605993"/>
            <a:ext cx="8744989" cy="15862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EA0B49-CE28-40C8-88FE-5B5C39353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12" y="2589275"/>
            <a:ext cx="2962373" cy="2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EEC1C-6796-458F-B847-AC822DBD7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936" y="514553"/>
            <a:ext cx="5036127" cy="913480"/>
          </a:xfrm>
          <a:prstGeom prst="rect">
            <a:avLst/>
          </a:prstGeom>
        </p:spPr>
      </p:pic>
      <p:pic>
        <p:nvPicPr>
          <p:cNvPr id="10" name="Slika 9" descr="Slika na kojoj se prikazuje gledanje, hrana, muškarac, držanje&#10;&#10;Opis je automatski generiran">
            <a:extLst>
              <a:ext uri="{FF2B5EF4-FFF2-40B4-BE49-F238E27FC236}">
                <a16:creationId xmlns:a16="http://schemas.microsoft.com/office/drawing/2014/main" id="{617B621C-CF12-44D3-8BB5-1D8E97414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31" y="5429966"/>
            <a:ext cx="1331358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F6323A-6A5A-4EF8-805B-C27C73E50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76"/>
          <a:stretch/>
        </p:blipFill>
        <p:spPr>
          <a:xfrm>
            <a:off x="490105" y="5855160"/>
            <a:ext cx="696190" cy="913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1F4590CD-09E9-41AE-9121-11464654D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držanje, daljinsko, igra&#10;&#10;Opis je automatski generiran">
            <a:extLst>
              <a:ext uri="{FF2B5EF4-FFF2-40B4-BE49-F238E27FC236}">
                <a16:creationId xmlns:a16="http://schemas.microsoft.com/office/drawing/2014/main" id="{7061CE0A-BAD3-4BD1-BCF6-192888D7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" y="-21352"/>
            <a:ext cx="1421351" cy="1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torta, malo, stol, napravljeno&#10;&#10;Opis je automatski generiran">
            <a:extLst>
              <a:ext uri="{FF2B5EF4-FFF2-40B4-BE49-F238E27FC236}">
                <a16:creationId xmlns:a16="http://schemas.microsoft.com/office/drawing/2014/main" id="{A134A7E4-B8C8-4215-A623-1B763A2D1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0"/>
            <a:ext cx="1335221" cy="1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3CCBE2C6-C0C0-4BE3-88F4-06ED45AAB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" y="61965"/>
            <a:ext cx="1317713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objekt, malo, stol, daljinsko&#10;&#10;Opis je automatski generiran">
            <a:extLst>
              <a:ext uri="{FF2B5EF4-FFF2-40B4-BE49-F238E27FC236}">
                <a16:creationId xmlns:a16="http://schemas.microsoft.com/office/drawing/2014/main" id="{C132F2FA-BD09-454A-9C1C-B19D21180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8" y="2264687"/>
            <a:ext cx="4772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e-sfera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103.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B52264C-6D1F-4914-A482-16ABD809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1" y="1540019"/>
            <a:ext cx="7086600" cy="12287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5FD386C-B095-4F42-BDAE-F0133AD78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1" y="2899749"/>
            <a:ext cx="5724525" cy="38671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151A3EF-2563-418D-9185-C3DE5A7AD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35" y="3739536"/>
            <a:ext cx="5774695" cy="3027363"/>
          </a:xfrm>
          <a:prstGeom prst="rect">
            <a:avLst/>
          </a:prstGeom>
        </p:spPr>
      </p:pic>
      <p:sp>
        <p:nvSpPr>
          <p:cNvPr id="18" name="Rezervirano mjesto sadržaja 17">
            <a:extLst>
              <a:ext uri="{FF2B5EF4-FFF2-40B4-BE49-F238E27FC236}">
                <a16:creationId xmlns:a16="http://schemas.microsoft.com/office/drawing/2014/main" id="{5C0981B3-F589-4BE2-8995-E44490D5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2628" y="2014428"/>
            <a:ext cx="2787852" cy="1555047"/>
          </a:xfrm>
        </p:spPr>
        <p:txBody>
          <a:bodyPr>
            <a:normAutofit/>
          </a:bodyPr>
          <a:lstStyle/>
          <a:p>
            <a:r>
              <a:rPr lang="hr-HR" dirty="0"/>
              <a:t>Odgovori na pitanja.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EEE547B5-577A-4507-8EBF-0FD750783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82" y="989543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507" y="2478709"/>
            <a:ext cx="4060940" cy="5014066"/>
          </a:xfrm>
        </p:spPr>
        <p:txBody>
          <a:bodyPr/>
          <a:lstStyle/>
          <a:p>
            <a:r>
              <a:rPr lang="hr-HR" dirty="0"/>
              <a:t>Riješi zadane zadatke.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964335" y="55087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53.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500CFD2-9A56-4227-B709-1F51E48C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3" y="2478709"/>
            <a:ext cx="7534275" cy="3457575"/>
          </a:xfrm>
          <a:prstGeom prst="rect">
            <a:avLst/>
          </a:prstGeom>
        </p:spPr>
      </p:pic>
      <p:pic>
        <p:nvPicPr>
          <p:cNvPr id="9" name="Rezervirano mjesto sadržaja 6">
            <a:extLst>
              <a:ext uri="{FF2B5EF4-FFF2-40B4-BE49-F238E27FC236}">
                <a16:creationId xmlns:a16="http://schemas.microsoft.com/office/drawing/2014/main" id="{4FC1A573-B72E-4C85-AF70-DE28FC929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4" y="0"/>
            <a:ext cx="966008" cy="1359567"/>
          </a:xfrm>
          <a:prstGeom prst="rect">
            <a:avLst/>
          </a:prstGeom>
        </p:spPr>
      </p:pic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id="{9945E6E8-29F4-4E3E-9F32-30CEE9C1429C}"/>
              </a:ext>
            </a:extLst>
          </p:cNvPr>
          <p:cNvSpPr txBox="1">
            <a:spLocks/>
          </p:cNvSpPr>
          <p:nvPr/>
        </p:nvSpPr>
        <p:spPr>
          <a:xfrm>
            <a:off x="167240" y="1653729"/>
            <a:ext cx="9301018" cy="1148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radnu bilježnicu na stranici 53.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2061D07-7F63-4C86-BABB-25D12D1B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9" y="3581156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562" y="1843934"/>
            <a:ext cx="5530820" cy="5014066"/>
          </a:xfrm>
        </p:spPr>
        <p:txBody>
          <a:bodyPr/>
          <a:lstStyle/>
          <a:p>
            <a:r>
              <a:rPr lang="hr-HR" dirty="0"/>
              <a:t>Otvori program </a:t>
            </a:r>
            <a:r>
              <a:rPr lang="hr-HR" dirty="0" err="1"/>
              <a:t>Scratch</a:t>
            </a:r>
            <a:r>
              <a:rPr lang="hr-HR" dirty="0"/>
              <a:t>.</a:t>
            </a:r>
          </a:p>
          <a:p>
            <a:r>
              <a:rPr lang="hr-HR" dirty="0"/>
              <a:t>Složi zadani program.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964335" y="55087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53. str.</a:t>
            </a:r>
          </a:p>
        </p:txBody>
      </p:sp>
      <p:pic>
        <p:nvPicPr>
          <p:cNvPr id="9" name="Rezervirano mjesto sadržaja 6">
            <a:extLst>
              <a:ext uri="{FF2B5EF4-FFF2-40B4-BE49-F238E27FC236}">
                <a16:creationId xmlns:a16="http://schemas.microsoft.com/office/drawing/2014/main" id="{4FC1A573-B72E-4C85-AF70-DE28FC92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4" y="0"/>
            <a:ext cx="966008" cy="13595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53CA98B-476A-4A55-BD67-823E13A4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524"/>
            <a:ext cx="5985164" cy="53952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A117C67-5E82-4198-93BA-2D5793A35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94" y="3230319"/>
            <a:ext cx="3282703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3">
            <a:extLst>
              <a:ext uri="{FF2B5EF4-FFF2-40B4-BE49-F238E27FC236}">
                <a16:creationId xmlns:a16="http://schemas.microsoft.com/office/drawing/2014/main" id="{8F6D052D-1AB4-450D-8A06-94FB362F3ADD}"/>
              </a:ext>
            </a:extLst>
          </p:cNvPr>
          <p:cNvSpPr txBox="1">
            <a:spLocks/>
          </p:cNvSpPr>
          <p:nvPr/>
        </p:nvSpPr>
        <p:spPr>
          <a:xfrm>
            <a:off x="858515" y="1273039"/>
            <a:ext cx="10466772" cy="24861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48527E"/>
                </a:solidFill>
              </a:rPr>
              <a:t>Posjeti stranicu               , na njoj prolistaj svoj udžbenik iz informatike i klikom miša otvori kod       koji se nalazi pored naslova.</a:t>
            </a:r>
          </a:p>
          <a:p>
            <a:r>
              <a:rPr lang="hr-HR" sz="3200" b="1" dirty="0">
                <a:solidFill>
                  <a:srgbClr val="48527E"/>
                </a:solidFill>
              </a:rPr>
              <a:t>Kod       možeš i skenirati svojom               aplikacijom na mobilnom uređaju.</a:t>
            </a:r>
          </a:p>
          <a:p>
            <a:pPr marL="0" indent="0">
              <a:buNone/>
            </a:pPr>
            <a:endParaRPr lang="hr-HR" sz="3200" b="1" dirty="0">
              <a:solidFill>
                <a:srgbClr val="48527E"/>
              </a:solidFill>
            </a:endParaRPr>
          </a:p>
          <a:p>
            <a:pPr marL="0" indent="0">
              <a:buNone/>
            </a:pPr>
            <a:endParaRPr lang="hr-HR" sz="3500" dirty="0">
              <a:solidFill>
                <a:srgbClr val="48527E"/>
              </a:solidFill>
            </a:endParaRPr>
          </a:p>
          <a:p>
            <a:endParaRPr lang="hr-HR" sz="3600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74B1-0EF2-486E-A468-879CB72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3847213" y="1302176"/>
            <a:ext cx="1230814" cy="3774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E9C9A7-8049-4A77-B9A5-02D12990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1939770" y="2672591"/>
            <a:ext cx="470518" cy="482145"/>
          </a:xfrm>
          <a:prstGeom prst="rect">
            <a:avLst/>
          </a:prstGeom>
        </p:spPr>
      </p:pic>
      <p:sp>
        <p:nvSpPr>
          <p:cNvPr id="9" name="Naslov 2">
            <a:extLst>
              <a:ext uri="{FF2B5EF4-FFF2-40B4-BE49-F238E27FC236}">
                <a16:creationId xmlns:a16="http://schemas.microsoft.com/office/drawing/2014/main" id="{391DCDB9-E7D3-4D65-BAA7-207B68B349A3}"/>
              </a:ext>
            </a:extLst>
          </p:cNvPr>
          <p:cNvSpPr txBox="1">
            <a:spLocks/>
          </p:cNvSpPr>
          <p:nvPr/>
        </p:nvSpPr>
        <p:spPr>
          <a:xfrm>
            <a:off x="2112885" y="340766"/>
            <a:ext cx="7958032" cy="999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E94549"/>
                </a:solidFill>
                <a:latin typeface="+mn-lt"/>
              </a:rPr>
              <a:t>Poigraj se i provjeri svoje znanje!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136880-C948-4ADC-8884-97BB6984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6657901" y="2776217"/>
            <a:ext cx="1150285" cy="3527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58A392E-F5D1-43B2-AAD9-7075368C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7366189" y="1703699"/>
            <a:ext cx="441997" cy="4529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AF09D5-5BE5-47E5-83A9-1299E4421006}"/>
              </a:ext>
            </a:extLst>
          </p:cNvPr>
          <p:cNvSpPr txBox="1"/>
          <p:nvPr/>
        </p:nvSpPr>
        <p:spPr>
          <a:xfrm>
            <a:off x="8358503" y="4020527"/>
            <a:ext cx="216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E94549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endParaRPr lang="hr-HR" sz="3200" dirty="0">
              <a:solidFill>
                <a:srgbClr val="E94549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8036812-B5C6-4D0C-B45A-2DB91F09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37" y="4808741"/>
            <a:ext cx="2184153" cy="2070860"/>
          </a:xfrm>
          <a:prstGeom prst="rect">
            <a:avLst/>
          </a:prstGeom>
        </p:spPr>
      </p:pic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3F3E8C48-495E-4481-A983-ECFC9E7024A8}"/>
              </a:ext>
            </a:extLst>
          </p:cNvPr>
          <p:cNvSpPr/>
          <p:nvPr/>
        </p:nvSpPr>
        <p:spPr>
          <a:xfrm>
            <a:off x="7688061" y="3614849"/>
            <a:ext cx="3089430" cy="1086534"/>
          </a:xfrm>
          <a:prstGeom prst="wedgeEllipseCallout">
            <a:avLst>
              <a:gd name="adj1" fmla="val 27247"/>
              <a:gd name="adj2" fmla="val 7038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C3F4B02-7B40-4F98-822F-57937A59F720}"/>
              </a:ext>
            </a:extLst>
          </p:cNvPr>
          <p:cNvSpPr txBox="1"/>
          <p:nvPr/>
        </p:nvSpPr>
        <p:spPr>
          <a:xfrm>
            <a:off x="8239705" y="3682337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Klikni ovdje!</a:t>
            </a:r>
          </a:p>
        </p:txBody>
      </p:sp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0CDE9E9B-79DB-49F0-97E8-C7D225A0B613}"/>
              </a:ext>
            </a:extLst>
          </p:cNvPr>
          <p:cNvSpPr/>
          <p:nvPr/>
        </p:nvSpPr>
        <p:spPr>
          <a:xfrm>
            <a:off x="1015611" y="3943947"/>
            <a:ext cx="2318835" cy="999761"/>
          </a:xfrm>
          <a:prstGeom prst="wedgeEllipseCallout">
            <a:avLst>
              <a:gd name="adj1" fmla="val -41666"/>
              <a:gd name="adj2" fmla="val 6594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2093F5-288B-4CA6-A602-DFD2C78B3992}"/>
              </a:ext>
            </a:extLst>
          </p:cNvPr>
          <p:cNvSpPr txBox="1"/>
          <p:nvPr/>
        </p:nvSpPr>
        <p:spPr>
          <a:xfrm>
            <a:off x="1380067" y="4168880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Poigraj se!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88C0A80-96DC-44E0-8442-80DBCD2D1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747" y="3913593"/>
            <a:ext cx="3529013" cy="25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C9FF0-E575-4D1A-BB21-C6344CE4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Donosimo odluke: ako … onda</a:t>
            </a:r>
          </a:p>
        </p:txBody>
      </p:sp>
    </p:spTree>
    <p:extLst>
      <p:ext uri="{BB962C8B-B14F-4D97-AF65-F5344CB8AC3E}">
        <p14:creationId xmlns:p14="http://schemas.microsoft.com/office/powerpoint/2010/main" val="173273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E296DF-20AF-48F5-A2A9-E6CAF88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28" y="1616614"/>
            <a:ext cx="4127211" cy="313187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Kakvo je vrijeme vani?</a:t>
            </a:r>
          </a:p>
          <a:p>
            <a:pPr>
              <a:lnSpc>
                <a:spcPct val="150000"/>
              </a:lnSpc>
            </a:pPr>
            <a:r>
              <a:rPr lang="hr-HR" sz="3200" dirty="0" err="1"/>
              <a:t>Jel</a:t>
            </a:r>
            <a:r>
              <a:rPr lang="hr-HR" sz="3200" dirty="0"/>
              <a:t> dobra odluka da mačak obuje tenisice ?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Objasni zašto. </a:t>
            </a:r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A8B27297-3CD8-45F1-ADA6-BB3CB01446B1}"/>
              </a:ext>
            </a:extLst>
          </p:cNvPr>
          <p:cNvSpPr txBox="1">
            <a:spLocks/>
          </p:cNvSpPr>
          <p:nvPr/>
        </p:nvSpPr>
        <p:spPr>
          <a:xfrm>
            <a:off x="0" y="110972"/>
            <a:ext cx="7035369" cy="7565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udžbenik na stranici 100.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3FBA1C2-539C-405B-AFDB-63BF91C9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" y="5397623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DAADECB-1520-4F00-A0BF-63EDA62CA890}"/>
              </a:ext>
            </a:extLst>
          </p:cNvPr>
          <p:cNvSpPr txBox="1"/>
          <p:nvPr/>
        </p:nvSpPr>
        <p:spPr>
          <a:xfrm>
            <a:off x="1587420" y="6000330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100. str.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8478F5C-03FC-4F8A-9777-C26A56E3F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2" y="1171672"/>
            <a:ext cx="7632411" cy="40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40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21" y="4237852"/>
            <a:ext cx="4584350" cy="2620148"/>
          </a:xfrm>
        </p:spPr>
        <p:txBody>
          <a:bodyPr/>
          <a:lstStyle/>
          <a:p>
            <a:r>
              <a:rPr lang="hr-HR" dirty="0"/>
              <a:t>Otvori program </a:t>
            </a:r>
            <a:r>
              <a:rPr lang="hr-HR" dirty="0" err="1"/>
              <a:t>Scratch</a:t>
            </a:r>
            <a:r>
              <a:rPr lang="hr-HR" dirty="0"/>
              <a:t> i pogledaj koji se blokovi kriju kod naredbe Upravljanje.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100.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8D911F-41D3-4F7A-88EB-591AA2E3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" y="1504806"/>
            <a:ext cx="7421712" cy="25228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9A190C3-9086-4534-BF56-85312B41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4" y="4199560"/>
            <a:ext cx="4807557" cy="262014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C135C12-A8AA-4CA5-ABF2-6A4EB2ACF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34" y="1472692"/>
            <a:ext cx="2245722" cy="505720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DEF5123-7753-4214-866B-E8DEE939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951" y="1472692"/>
            <a:ext cx="2351183" cy="245340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3CFF797-3FE7-4D79-83F9-136822746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65" y="5838496"/>
            <a:ext cx="771633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868" y="1575125"/>
            <a:ext cx="5135418" cy="2225569"/>
          </a:xfrm>
        </p:spPr>
        <p:txBody>
          <a:bodyPr/>
          <a:lstStyle/>
          <a:p>
            <a:r>
              <a:rPr lang="hr-HR" dirty="0"/>
              <a:t>Otvori program </a:t>
            </a:r>
            <a:r>
              <a:rPr lang="hr-HR" dirty="0" err="1"/>
              <a:t>Scratch</a:t>
            </a:r>
            <a:r>
              <a:rPr lang="hr-HR" dirty="0"/>
              <a:t>.</a:t>
            </a:r>
          </a:p>
          <a:p>
            <a:r>
              <a:rPr lang="hr-HR" dirty="0"/>
              <a:t>Pronađi blok ako…onda i provjeri kako radi.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101.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DE48C5-D57C-4C29-9E76-673451F42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054"/>
            <a:ext cx="6669684" cy="26879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E6F9889-F79B-475E-B17B-0BE2F3C71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40" y="3997351"/>
            <a:ext cx="6620360" cy="286064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339548C-33EF-4DFF-BA17-7F4EB03BEF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1"/>
          <a:stretch/>
        </p:blipFill>
        <p:spPr>
          <a:xfrm>
            <a:off x="116991" y="5024582"/>
            <a:ext cx="4997957" cy="17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513" y="5260108"/>
            <a:ext cx="5420045" cy="1237673"/>
          </a:xfrm>
        </p:spPr>
        <p:txBody>
          <a:bodyPr/>
          <a:lstStyle/>
          <a:p>
            <a:r>
              <a:rPr lang="hr-HR" dirty="0"/>
              <a:t>Složi zadani program.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101. str.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E06600A-1DD6-40FB-B818-42316B5B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8" y="1597892"/>
            <a:ext cx="7315200" cy="2800350"/>
          </a:xfrm>
          <a:prstGeom prst="rect">
            <a:avLst/>
          </a:prstGeom>
        </p:spPr>
      </p:pic>
      <p:pic>
        <p:nvPicPr>
          <p:cNvPr id="13" name="Rezervirano mjesto sadržaja 11">
            <a:extLst>
              <a:ext uri="{FF2B5EF4-FFF2-40B4-BE49-F238E27FC236}">
                <a16:creationId xmlns:a16="http://schemas.microsoft.com/office/drawing/2014/main" id="{35DF74C4-9853-426E-9E93-0FDB83D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" y="3812037"/>
            <a:ext cx="3297943" cy="337109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54CCFD9-437B-4C19-8072-F2D0EEDB2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448" y="1441769"/>
            <a:ext cx="2129552" cy="54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80" y="1556652"/>
            <a:ext cx="4685720" cy="4595320"/>
          </a:xfrm>
        </p:spPr>
        <p:txBody>
          <a:bodyPr/>
          <a:lstStyle/>
          <a:p>
            <a:r>
              <a:rPr lang="hr-HR" dirty="0"/>
              <a:t>Što se pojavilo u programu?</a:t>
            </a:r>
          </a:p>
          <a:p>
            <a:r>
              <a:rPr lang="hr-HR" dirty="0"/>
              <a:t>Pazi što ćeš upisati u polje za odgovor; tvoj odgovor može biti DA ili NE.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102.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00CB62-BE70-4169-859D-910498C5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9" y="1581643"/>
            <a:ext cx="7421711" cy="45129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77DAC53-A111-4127-9049-BC7DC74CD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35" y="3769086"/>
            <a:ext cx="3457683" cy="32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57" y="327727"/>
            <a:ext cx="7421712" cy="907962"/>
          </a:xfrm>
        </p:spPr>
        <p:txBody>
          <a:bodyPr/>
          <a:lstStyle/>
          <a:p>
            <a:r>
              <a:rPr lang="hr-HR" dirty="0"/>
              <a:t>Donosimo odluke: ako … onda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079" y="1845648"/>
            <a:ext cx="4362782" cy="4589463"/>
          </a:xfrm>
        </p:spPr>
        <p:txBody>
          <a:bodyPr/>
          <a:lstStyle/>
          <a:p>
            <a:r>
              <a:rPr lang="hr-HR" dirty="0"/>
              <a:t>Prisjeti se kako spajamo blokove.</a:t>
            </a:r>
          </a:p>
          <a:p>
            <a:r>
              <a:rPr lang="hr-HR" dirty="0"/>
              <a:t>Složi zadani program.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7AF30-618C-4EDB-8601-C88504A9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3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90452F-6A1C-4BCA-A1F7-040B8DF86A37}"/>
              </a:ext>
            </a:extLst>
          </p:cNvPr>
          <p:cNvSpPr txBox="1"/>
          <p:nvPr/>
        </p:nvSpPr>
        <p:spPr>
          <a:xfrm>
            <a:off x="9871971" y="550876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102.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86541E4-5F84-4DDC-968E-1D9F789E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" y="1587500"/>
            <a:ext cx="7820025" cy="44958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D59BCF-E3D8-42B3-A264-F28253049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13" y="3738506"/>
            <a:ext cx="3297943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DA1D7EB-DEDE-493E-AFA4-70782E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33" y="359659"/>
            <a:ext cx="11043947" cy="907962"/>
          </a:xfrm>
        </p:spPr>
        <p:txBody>
          <a:bodyPr/>
          <a:lstStyle/>
          <a:p>
            <a:r>
              <a:rPr lang="hr-HR" dirty="0"/>
              <a:t>Zapamti!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001C9DC-9C0F-4631-870B-097EBAC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054" y="1816388"/>
            <a:ext cx="6446688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Grananje je postupak provjere zadanog pitanja i donošenja odluke u programu. 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983189D3-2086-44A1-A7CA-79FCFB8DB786}"/>
              </a:ext>
            </a:extLst>
          </p:cNvPr>
          <p:cNvSpPr/>
          <p:nvPr/>
        </p:nvSpPr>
        <p:spPr>
          <a:xfrm>
            <a:off x="1032163" y="1626815"/>
            <a:ext cx="6070601" cy="1910716"/>
          </a:xfrm>
          <a:prstGeom prst="wedgeRoundRectCallout">
            <a:avLst>
              <a:gd name="adj1" fmla="val 64273"/>
              <a:gd name="adj2" fmla="val 834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A579B00-9AEA-4FDB-A590-C452C4F6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65" y="5367088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77F4846-9755-4A6A-AE6E-CBC46982A446}"/>
              </a:ext>
            </a:extLst>
          </p:cNvPr>
          <p:cNvSpPr txBox="1"/>
          <p:nvPr/>
        </p:nvSpPr>
        <p:spPr>
          <a:xfrm>
            <a:off x="1208262" y="593689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102. str.</a:t>
            </a:r>
          </a:p>
        </p:txBody>
      </p:sp>
    </p:spTree>
    <p:extLst>
      <p:ext uri="{BB962C8B-B14F-4D97-AF65-F5344CB8AC3E}">
        <p14:creationId xmlns:p14="http://schemas.microsoft.com/office/powerpoint/2010/main" val="107335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Presentation</vt:lpstr>
      <vt:lpstr>Donosimo odluke: ako … onda</vt:lpstr>
      <vt:lpstr>PowerPoint Presentation</vt:lpstr>
      <vt:lpstr>Donosimo odluke: ako … onda</vt:lpstr>
      <vt:lpstr>Donosimo odluke: ako … onda</vt:lpstr>
      <vt:lpstr>Donosimo odluke: ako … onda</vt:lpstr>
      <vt:lpstr>Donosimo odluke: ako … onda</vt:lpstr>
      <vt:lpstr>Donosimo odluke: ako … onda</vt:lpstr>
      <vt:lpstr>Zapamti!</vt:lpstr>
      <vt:lpstr>Donosimo odluke: ako … onda</vt:lpstr>
      <vt:lpstr>Donosimo odluke: ako … onda</vt:lpstr>
      <vt:lpstr>Donosimo odluke: ako … onda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Željka Knezović</cp:lastModifiedBy>
  <cp:revision>28</cp:revision>
  <dcterms:created xsi:type="dcterms:W3CDTF">2020-09-14T18:15:26Z</dcterms:created>
  <dcterms:modified xsi:type="dcterms:W3CDTF">2021-05-19T19:31:41Z</dcterms:modified>
</cp:coreProperties>
</file>