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2" r:id="rId11"/>
    <p:sldId id="269" r:id="rId12"/>
    <p:sldId id="270" r:id="rId13"/>
    <p:sldId id="276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549"/>
    <a:srgbClr val="F0F4FA"/>
    <a:srgbClr val="6A7DA4"/>
    <a:srgbClr val="EC5E61"/>
    <a:srgbClr val="EF777B"/>
    <a:srgbClr val="FDF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eljka Knezović" userId="50b5028f-89ad-412b-b4c4-4569993e3df0" providerId="ADAL" clId="{DC95CF0F-6445-406B-8D6B-C8EEB26D7042}"/>
    <pc:docChg chg="modSld">
      <pc:chgData name="Željka Knezović" userId="50b5028f-89ad-412b-b4c4-4569993e3df0" providerId="ADAL" clId="{DC95CF0F-6445-406B-8D6B-C8EEB26D7042}" dt="2021-05-19T20:02:56.848" v="7" actId="1076"/>
      <pc:docMkLst>
        <pc:docMk/>
      </pc:docMkLst>
      <pc:sldChg chg="modSp mod">
        <pc:chgData name="Željka Knezović" userId="50b5028f-89ad-412b-b4c4-4569993e3df0" providerId="ADAL" clId="{DC95CF0F-6445-406B-8D6B-C8EEB26D7042}" dt="2021-05-19T20:02:56.848" v="7" actId="1076"/>
        <pc:sldMkLst>
          <pc:docMk/>
          <pc:sldMk cId="1912401415" sldId="258"/>
        </pc:sldMkLst>
        <pc:spChg chg="mod">
          <ac:chgData name="Željka Knezović" userId="50b5028f-89ad-412b-b4c4-4569993e3df0" providerId="ADAL" clId="{DC95CF0F-6445-406B-8D6B-C8EEB26D7042}" dt="2021-05-19T20:02:56.848" v="7" actId="1076"/>
          <ac:spMkLst>
            <pc:docMk/>
            <pc:sldMk cId="1912401415" sldId="258"/>
            <ac:spMk id="4" creationId="{F7E296DF-20AF-48F5-A2A9-E6CAF889822E}"/>
          </ac:spMkLst>
        </pc:spChg>
      </pc:sldChg>
    </pc:docChg>
  </pc:docChgLst>
  <pc:docChgLst>
    <pc:chgData name="Željka Knezović" userId="50b5028f-89ad-412b-b4c4-4569993e3df0" providerId="ADAL" clId="{48B15674-4D04-42D1-B9C6-1440B7AAED84}"/>
    <pc:docChg chg="undo redo custSel modMainMaster">
      <pc:chgData name="Željka Knezović" userId="50b5028f-89ad-412b-b4c4-4569993e3df0" providerId="ADAL" clId="{48B15674-4D04-42D1-B9C6-1440B7AAED84}" dt="2020-09-14T19:57:15.520" v="81" actId="22"/>
      <pc:docMkLst>
        <pc:docMk/>
      </pc:docMkLst>
      <pc:sldMasterChg chg="setBg modSldLayout">
        <pc:chgData name="Željka Knezović" userId="50b5028f-89ad-412b-b4c4-4569993e3df0" providerId="ADAL" clId="{48B15674-4D04-42D1-B9C6-1440B7AAED84}" dt="2020-09-14T19:57:15.520" v="81" actId="22"/>
        <pc:sldMasterMkLst>
          <pc:docMk/>
          <pc:sldMasterMk cId="2123863700" sldId="2147483648"/>
        </pc:sldMasterMkLst>
        <pc:sldLayoutChg chg="addSp delSp modSp mod">
          <pc:chgData name="Željka Knezović" userId="50b5028f-89ad-412b-b4c4-4569993e3df0" providerId="ADAL" clId="{48B15674-4D04-42D1-B9C6-1440B7AAED84}" dt="2020-09-14T19:47:04.890" v="25" actId="1076"/>
          <pc:sldLayoutMkLst>
            <pc:docMk/>
            <pc:sldMasterMk cId="2123863700" sldId="2147483648"/>
            <pc:sldLayoutMk cId="2036078750" sldId="2147483649"/>
          </pc:sldLayoutMkLst>
          <pc:picChg chg="add mod">
            <ac:chgData name="Željka Knezović" userId="50b5028f-89ad-412b-b4c4-4569993e3df0" providerId="ADAL" clId="{48B15674-4D04-42D1-B9C6-1440B7AAED84}" dt="2020-09-14T19:39:17.737" v="8" actId="1076"/>
            <ac:picMkLst>
              <pc:docMk/>
              <pc:sldMasterMk cId="2123863700" sldId="2147483648"/>
              <pc:sldLayoutMk cId="2036078750" sldId="2147483649"/>
              <ac:picMk id="3" creationId="{56B150BC-EC06-4974-8234-23797874557A}"/>
            </ac:picMkLst>
          </pc:picChg>
          <pc:picChg chg="del">
            <ac:chgData name="Željka Knezović" userId="50b5028f-89ad-412b-b4c4-4569993e3df0" providerId="ADAL" clId="{48B15674-4D04-42D1-B9C6-1440B7AAED84}" dt="2020-09-14T19:38:48.564" v="0" actId="478"/>
            <ac:picMkLst>
              <pc:docMk/>
              <pc:sldMasterMk cId="2123863700" sldId="2147483648"/>
              <pc:sldLayoutMk cId="2036078750" sldId="2147483649"/>
              <ac:picMk id="8" creationId="{7DDA77C8-E944-4CA6-9FF4-CBF6B1423D0F}"/>
            </ac:picMkLst>
          </pc:picChg>
          <pc:picChg chg="add mod">
            <ac:chgData name="Željka Knezović" userId="50b5028f-89ad-412b-b4c4-4569993e3df0" providerId="ADAL" clId="{48B15674-4D04-42D1-B9C6-1440B7AAED84}" dt="2020-09-14T19:47:04.890" v="25" actId="1076"/>
            <ac:picMkLst>
              <pc:docMk/>
              <pc:sldMasterMk cId="2123863700" sldId="2147483648"/>
              <pc:sldLayoutMk cId="2036078750" sldId="2147483649"/>
              <ac:picMk id="9" creationId="{8AEA0B49-CE28-40C8-88FE-5B5C39353312}"/>
            </ac:picMkLst>
          </pc:picChg>
          <pc:picChg chg="del">
            <ac:chgData name="Željka Knezović" userId="50b5028f-89ad-412b-b4c4-4569993e3df0" providerId="ADAL" clId="{48B15674-4D04-42D1-B9C6-1440B7AAED84}" dt="2020-09-14T19:46:07.272" v="19" actId="478"/>
            <ac:picMkLst>
              <pc:docMk/>
              <pc:sldMasterMk cId="2123863700" sldId="2147483648"/>
              <pc:sldLayoutMk cId="2036078750" sldId="2147483649"/>
              <ac:picMk id="14" creationId="{0F029205-1C51-4DB0-B4C6-C3BD51264FE0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7:15.520" v="81" actId="22"/>
          <pc:sldLayoutMkLst>
            <pc:docMk/>
            <pc:sldMasterMk cId="2123863700" sldId="2147483648"/>
            <pc:sldLayoutMk cId="4044628443" sldId="2147483650"/>
          </pc:sldLayoutMkLst>
          <pc:picChg chg="add mod modCrop">
            <ac:chgData name="Željka Knezović" userId="50b5028f-89ad-412b-b4c4-4569993e3df0" providerId="ADAL" clId="{48B15674-4D04-42D1-B9C6-1440B7AAED84}" dt="2020-09-14T19:40:22.498" v="17" actId="1440"/>
            <ac:picMkLst>
              <pc:docMk/>
              <pc:sldMasterMk cId="2123863700" sldId="2147483648"/>
              <pc:sldLayoutMk cId="4044628443" sldId="2147483650"/>
              <ac:picMk id="4" creationId="{E6F6323A-6A5A-4EF8-805B-C27C73E50595}"/>
            </ac:picMkLst>
          </pc:picChg>
          <pc:picChg chg="add">
            <ac:chgData name="Željka Knezović" userId="50b5028f-89ad-412b-b4c4-4569993e3df0" providerId="ADAL" clId="{48B15674-4D04-42D1-B9C6-1440B7AAED84}" dt="2020-09-14T19:57:15.520" v="81" actId="22"/>
            <ac:picMkLst>
              <pc:docMk/>
              <pc:sldMasterMk cId="2123863700" sldId="2147483648"/>
              <pc:sldLayoutMk cId="4044628443" sldId="2147483650"/>
              <ac:picMk id="5" creationId="{1F4590CD-09E9-41AE-9121-11464654D50A}"/>
            </ac:picMkLst>
          </pc:picChg>
          <pc:picChg chg="del mod">
            <ac:chgData name="Željka Knezović" userId="50b5028f-89ad-412b-b4c4-4569993e3df0" providerId="ADAL" clId="{48B15674-4D04-42D1-B9C6-1440B7AAED84}" dt="2020-09-14T19:57:14.294" v="80" actId="478"/>
            <ac:picMkLst>
              <pc:docMk/>
              <pc:sldMasterMk cId="2123863700" sldId="2147483648"/>
              <pc:sldLayoutMk cId="4044628443" sldId="2147483650"/>
              <ac:picMk id="10" creationId="{C663F728-5AC8-4402-99FD-085DA68BB8C5}"/>
            </ac:picMkLst>
          </pc:picChg>
          <pc:picChg chg="del">
            <ac:chgData name="Željka Knezović" userId="50b5028f-89ad-412b-b4c4-4569993e3df0" providerId="ADAL" clId="{48B15674-4D04-42D1-B9C6-1440B7AAED84}" dt="2020-09-14T19:40:03.427" v="15" actId="478"/>
            <ac:picMkLst>
              <pc:docMk/>
              <pc:sldMasterMk cId="2123863700" sldId="2147483648"/>
              <pc:sldLayoutMk cId="4044628443" sldId="2147483650"/>
              <ac:picMk id="14" creationId="{645309D1-50AC-4DE3-8969-99D844DF3D01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37.136" v="74"/>
          <pc:sldLayoutMkLst>
            <pc:docMk/>
            <pc:sldMasterMk cId="2123863700" sldId="2147483648"/>
            <pc:sldLayoutMk cId="222039371" sldId="2147483660"/>
          </pc:sldLayoutMkLst>
          <pc:picChg chg="add mod">
            <ac:chgData name="Željka Knezović" userId="50b5028f-89ad-412b-b4c4-4569993e3df0" providerId="ADAL" clId="{48B15674-4D04-42D1-B9C6-1440B7AAED84}" dt="2020-09-14T19:39:37.566" v="12" actId="1076"/>
            <ac:picMkLst>
              <pc:docMk/>
              <pc:sldMasterMk cId="2123863700" sldId="2147483648"/>
              <pc:sldLayoutMk cId="222039371" sldId="2147483660"/>
              <ac:picMk id="2" creationId="{637EEC1C-6796-458F-B847-AC822DBD79B6}"/>
            </ac:picMkLst>
          </pc:picChg>
          <pc:picChg chg="del">
            <ac:chgData name="Željka Knezović" userId="50b5028f-89ad-412b-b4c4-4569993e3df0" providerId="ADAL" clId="{48B15674-4D04-42D1-B9C6-1440B7AAED84}" dt="2020-09-14T19:47:48.016" v="26" actId="478"/>
            <ac:picMkLst>
              <pc:docMk/>
              <pc:sldMasterMk cId="2123863700" sldId="2147483648"/>
              <pc:sldLayoutMk cId="222039371" sldId="2147483660"/>
              <ac:picMk id="3" creationId="{B20E8E3C-415D-45FB-8E7B-099B7D60DC9C}"/>
            </ac:picMkLst>
          </pc:picChg>
          <pc:picChg chg="add del mod">
            <ac:chgData name="Željka Knezović" userId="50b5028f-89ad-412b-b4c4-4569993e3df0" providerId="ADAL" clId="{48B15674-4D04-42D1-B9C6-1440B7AAED84}" dt="2020-09-14T19:48:29.427" v="30" actId="478"/>
            <ac:picMkLst>
              <pc:docMk/>
              <pc:sldMasterMk cId="2123863700" sldId="2147483648"/>
              <pc:sldLayoutMk cId="222039371" sldId="2147483660"/>
              <ac:picMk id="5" creationId="{6318707E-9F86-446B-AABC-A40592375707}"/>
            </ac:picMkLst>
          </pc:picChg>
          <pc:picChg chg="del">
            <ac:chgData name="Željka Knezović" userId="50b5028f-89ad-412b-b4c4-4569993e3df0" providerId="ADAL" clId="{48B15674-4D04-42D1-B9C6-1440B7AAED84}" dt="2020-09-14T19:39:25.159" v="9" actId="478"/>
            <ac:picMkLst>
              <pc:docMk/>
              <pc:sldMasterMk cId="2123863700" sldId="2147483648"/>
              <pc:sldLayoutMk cId="222039371" sldId="2147483660"/>
              <ac:picMk id="8" creationId="{7DDA77C8-E944-4CA6-9FF4-CBF6B1423D0F}"/>
            </ac:picMkLst>
          </pc:picChg>
          <pc:picChg chg="mod">
            <ac:chgData name="Željka Knezović" userId="50b5028f-89ad-412b-b4c4-4569993e3df0" providerId="ADAL" clId="{48B15674-4D04-42D1-B9C6-1440B7AAED84}" dt="2020-09-14T19:55:37.136" v="74"/>
            <ac:picMkLst>
              <pc:docMk/>
              <pc:sldMasterMk cId="2123863700" sldId="2147483648"/>
              <pc:sldLayoutMk cId="222039371" sldId="2147483660"/>
              <ac:picMk id="9" creationId="{98E900D8-7100-4004-95E9-E241639C2B4F}"/>
            </ac:picMkLst>
          </pc:picChg>
          <pc:picChg chg="add mod">
            <ac:chgData name="Željka Knezović" userId="50b5028f-89ad-412b-b4c4-4569993e3df0" providerId="ADAL" clId="{48B15674-4D04-42D1-B9C6-1440B7AAED84}" dt="2020-09-14T19:49:19.516" v="37" actId="1076"/>
            <ac:picMkLst>
              <pc:docMk/>
              <pc:sldMasterMk cId="2123863700" sldId="2147483648"/>
              <pc:sldLayoutMk cId="222039371" sldId="2147483660"/>
              <ac:picMk id="10" creationId="{617B621C-CF12-44D3-8BB5-1D8E97414CC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0.076" v="76"/>
          <pc:sldLayoutMkLst>
            <pc:docMk/>
            <pc:sldMasterMk cId="2123863700" sldId="2147483648"/>
            <pc:sldLayoutMk cId="3983041132" sldId="2147483661"/>
          </pc:sldLayoutMkLst>
          <pc:grpChg chg="mod">
            <ac:chgData name="Željka Knezović" userId="50b5028f-89ad-412b-b4c4-4569993e3df0" providerId="ADAL" clId="{48B15674-4D04-42D1-B9C6-1440B7AAED84}" dt="2020-09-14T19:56:10.076" v="76"/>
            <ac:grpSpMkLst>
              <pc:docMk/>
              <pc:sldMasterMk cId="2123863700" sldId="2147483648"/>
              <pc:sldLayoutMk cId="3983041132" sldId="2147483661"/>
              <ac:grpSpMk id="23" creationId="{5E41C0E6-0628-4448-99ED-03B1D1777223}"/>
            </ac:grpSpMkLst>
          </pc:grpChg>
          <pc:picChg chg="add mod">
            <ac:chgData name="Željka Knezović" userId="50b5028f-89ad-412b-b4c4-4569993e3df0" providerId="ADAL" clId="{48B15674-4D04-42D1-B9C6-1440B7AAED84}" dt="2020-09-14T19:50:30.118" v="47" actId="1076"/>
            <ac:picMkLst>
              <pc:docMk/>
              <pc:sldMasterMk cId="2123863700" sldId="2147483648"/>
              <pc:sldLayoutMk cId="3983041132" sldId="2147483661"/>
              <ac:picMk id="9" creationId="{7061CE0A-BAD3-4BD1-BCF6-192888D7E8FC}"/>
            </ac:picMkLst>
          </pc:picChg>
          <pc:picChg chg="add del">
            <ac:chgData name="Željka Knezović" userId="50b5028f-89ad-412b-b4c4-4569993e3df0" providerId="ADAL" clId="{48B15674-4D04-42D1-B9C6-1440B7AAED84}" dt="2020-09-14T19:50:07.216" v="40" actId="478"/>
            <ac:picMkLst>
              <pc:docMk/>
              <pc:sldMasterMk cId="2123863700" sldId="2147483648"/>
              <pc:sldLayoutMk cId="3983041132" sldId="2147483661"/>
              <ac:picMk id="22" creationId="{6B60B392-9F80-4101-A5C8-9151FD4A3ED4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16.685" v="77"/>
          <pc:sldLayoutMkLst>
            <pc:docMk/>
            <pc:sldMasterMk cId="2123863700" sldId="2147483648"/>
            <pc:sldLayoutMk cId="1029293401" sldId="2147483662"/>
          </pc:sldLayoutMkLst>
          <pc:grpChg chg="mod">
            <ac:chgData name="Željka Knezović" userId="50b5028f-89ad-412b-b4c4-4569993e3df0" providerId="ADAL" clId="{48B15674-4D04-42D1-B9C6-1440B7AAED84}" dt="2020-09-14T19:56:16.685" v="77"/>
            <ac:grpSpMkLst>
              <pc:docMk/>
              <pc:sldMasterMk cId="2123863700" sldId="2147483648"/>
              <pc:sldLayoutMk cId="1029293401" sldId="2147483662"/>
              <ac:grpSpMk id="11" creationId="{2C450ADE-9275-4427-91CD-6F8521D37B04}"/>
            </ac:grpSpMkLst>
          </pc:grpChg>
          <pc:picChg chg="del">
            <ac:chgData name="Željka Knezović" userId="50b5028f-89ad-412b-b4c4-4569993e3df0" providerId="ADAL" clId="{48B15674-4D04-42D1-B9C6-1440B7AAED84}" dt="2020-09-14T19:50:37.388" v="48" actId="478"/>
            <ac:picMkLst>
              <pc:docMk/>
              <pc:sldMasterMk cId="2123863700" sldId="2147483648"/>
              <pc:sldLayoutMk cId="1029293401" sldId="2147483662"/>
              <ac:picMk id="9" creationId="{E61A9A2B-A110-40AE-A844-7A0E3B473673}"/>
            </ac:picMkLst>
          </pc:picChg>
          <pc:picChg chg="add mod">
            <ac:chgData name="Željka Knezović" userId="50b5028f-89ad-412b-b4c4-4569993e3df0" providerId="ADAL" clId="{48B15674-4D04-42D1-B9C6-1440B7AAED84}" dt="2020-09-14T19:51:42.408" v="54" actId="14100"/>
            <ac:picMkLst>
              <pc:docMk/>
              <pc:sldMasterMk cId="2123863700" sldId="2147483648"/>
              <pc:sldLayoutMk cId="1029293401" sldId="2147483662"/>
              <ac:picMk id="13" creationId="{A134A7E4-B8C8-4215-A623-1B763A2D1528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6:33.878" v="79"/>
          <pc:sldLayoutMkLst>
            <pc:docMk/>
            <pc:sldMasterMk cId="2123863700" sldId="2147483648"/>
            <pc:sldLayoutMk cId="1400789468" sldId="2147483663"/>
          </pc:sldLayoutMkLst>
          <pc:grpChg chg="mod">
            <ac:chgData name="Željka Knezović" userId="50b5028f-89ad-412b-b4c4-4569993e3df0" providerId="ADAL" clId="{48B15674-4D04-42D1-B9C6-1440B7AAED84}" dt="2020-09-14T19:56:33.878" v="79"/>
            <ac:grpSpMkLst>
              <pc:docMk/>
              <pc:sldMasterMk cId="2123863700" sldId="2147483648"/>
              <pc:sldLayoutMk cId="1400789468" sldId="2147483663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3:21.281" v="65" actId="14100"/>
            <ac:picMkLst>
              <pc:docMk/>
              <pc:sldMasterMk cId="2123863700" sldId="2147483648"/>
              <pc:sldLayoutMk cId="1400789468" sldId="2147483663"/>
              <ac:picMk id="9" creationId="{3CCBE2C6-C0C0-4BE3-88F4-06ED45AAB898}"/>
            </ac:picMkLst>
          </pc:picChg>
          <pc:picChg chg="del">
            <ac:chgData name="Željka Knezović" userId="50b5028f-89ad-412b-b4c4-4569993e3df0" providerId="ADAL" clId="{48B15674-4D04-42D1-B9C6-1440B7AAED84}" dt="2020-09-14T19:51:53.783" v="55" actId="478"/>
            <ac:picMkLst>
              <pc:docMk/>
              <pc:sldMasterMk cId="2123863700" sldId="2147483648"/>
              <pc:sldLayoutMk cId="1400789468" sldId="2147483663"/>
              <ac:picMk id="13" creationId="{2A1C7898-782D-4CA0-8975-4AAB59FCB6F2}"/>
            </ac:picMkLst>
          </pc:picChg>
        </pc:sldLayoutChg>
        <pc:sldLayoutChg chg="addSp delSp modSp mod">
          <pc:chgData name="Željka Knezović" userId="50b5028f-89ad-412b-b4c4-4569993e3df0" providerId="ADAL" clId="{48B15674-4D04-42D1-B9C6-1440B7AAED84}" dt="2020-09-14T19:55:25.492" v="73"/>
          <pc:sldLayoutMkLst>
            <pc:docMk/>
            <pc:sldMasterMk cId="2123863700" sldId="2147483648"/>
            <pc:sldLayoutMk cId="216466550" sldId="2147483664"/>
          </pc:sldLayoutMkLst>
          <pc:grpChg chg="mod">
            <ac:chgData name="Željka Knezović" userId="50b5028f-89ad-412b-b4c4-4569993e3df0" providerId="ADAL" clId="{48B15674-4D04-42D1-B9C6-1440B7AAED84}" dt="2020-09-14T19:55:25.492" v="73"/>
            <ac:grpSpMkLst>
              <pc:docMk/>
              <pc:sldMasterMk cId="2123863700" sldId="2147483648"/>
              <pc:sldLayoutMk cId="216466550" sldId="2147483664"/>
              <ac:grpSpMk id="11" creationId="{2C450ADE-9275-4427-91CD-6F8521D37B04}"/>
            </ac:grpSpMkLst>
          </pc:grpChg>
          <pc:picChg chg="add mod">
            <ac:chgData name="Željka Knezović" userId="50b5028f-89ad-412b-b4c4-4569993e3df0" providerId="ADAL" clId="{48B15674-4D04-42D1-B9C6-1440B7AAED84}" dt="2020-09-14T19:54:27.793" v="72" actId="1076"/>
            <ac:picMkLst>
              <pc:docMk/>
              <pc:sldMasterMk cId="2123863700" sldId="2147483648"/>
              <pc:sldLayoutMk cId="216466550" sldId="2147483664"/>
              <ac:picMk id="9" creationId="{C132F2FA-BD09-454A-9C1C-B19D2118036D}"/>
            </ac:picMkLst>
          </pc:picChg>
          <pc:picChg chg="add del">
            <ac:chgData name="Željka Knezović" userId="50b5028f-89ad-412b-b4c4-4569993e3df0" providerId="ADAL" clId="{48B15674-4D04-42D1-B9C6-1440B7AAED84}" dt="2020-09-14T19:54:09.801" v="68" actId="478"/>
            <ac:picMkLst>
              <pc:docMk/>
              <pc:sldMasterMk cId="2123863700" sldId="2147483648"/>
              <pc:sldLayoutMk cId="216466550" sldId="2147483664"/>
              <ac:picMk id="14" creationId="{643CEFAD-1DFA-499D-94AC-D18B9208401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CD4F47A-C366-4F15-9525-7C60130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58499-187B-4BEA-A2DE-18BA724A98B8}" type="datetimeFigureOut">
              <a:rPr lang="hr-HR" smtClean="0"/>
              <a:t>19.5.2021.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E089DA-631F-4F91-8AD2-08786809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F88B26-BCBE-4A90-B3CE-582772E0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8FE0E-DCEF-4858-B6E7-33E46EAE1E6F}" type="slidenum">
              <a:rPr lang="hr-HR" smtClean="0"/>
              <a:t>‹#›</a:t>
            </a:fld>
            <a:endParaRPr lang="hr-HR"/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07DF19E-0230-4255-A96A-7642803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24" y="5340726"/>
            <a:ext cx="4556776" cy="22783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6B150BC-EC06-4974-8234-237978745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505" y="605993"/>
            <a:ext cx="8744989" cy="15862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AEA0B49-CE28-40C8-88FE-5B5C393533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4812" y="2589275"/>
            <a:ext cx="2962373" cy="28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7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98E900D8-7100-4004-95E9-E241639C2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  <p:sp>
        <p:nvSpPr>
          <p:cNvPr id="15" name="Naslov 1">
            <a:extLst>
              <a:ext uri="{FF2B5EF4-FFF2-40B4-BE49-F238E27FC236}">
                <a16:creationId xmlns:a16="http://schemas.microsoft.com/office/drawing/2014/main" id="{1E635857-2D65-494E-8E56-C473EC7CC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81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rgbClr val="EC5E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Upišite naslov nastavne teme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37EEC1C-6796-458F-B847-AC822DBD79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7936" y="514553"/>
            <a:ext cx="5036127" cy="913480"/>
          </a:xfrm>
          <a:prstGeom prst="rect">
            <a:avLst/>
          </a:prstGeom>
        </p:spPr>
      </p:pic>
      <p:pic>
        <p:nvPicPr>
          <p:cNvPr id="10" name="Slika 9" descr="Slika na kojoj se prikazuje gledanje, hrana, muškarac, držanje&#10;&#10;Opis je automatski generiran">
            <a:extLst>
              <a:ext uri="{FF2B5EF4-FFF2-40B4-BE49-F238E27FC236}">
                <a16:creationId xmlns:a16="http://schemas.microsoft.com/office/drawing/2014/main" id="{617B621C-CF12-44D3-8BB5-1D8E97414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31" y="5429966"/>
            <a:ext cx="1331358" cy="142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6" name="Slika 15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670BCB78-F358-49FE-AE87-92E3AEEFD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010964" y="6125247"/>
            <a:ext cx="685671" cy="681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F6323A-6A5A-4EF8-805B-C27C73E505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176"/>
          <a:stretch/>
        </p:blipFill>
        <p:spPr>
          <a:xfrm>
            <a:off x="490105" y="5855160"/>
            <a:ext cx="696190" cy="913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 descr="Slika na kojoj se prikazuje sat, naprijed, zgrada, znak&#10;&#10;Opis je automatski generiran">
            <a:extLst>
              <a:ext uri="{FF2B5EF4-FFF2-40B4-BE49-F238E27FC236}">
                <a16:creationId xmlns:a16="http://schemas.microsoft.com/office/drawing/2014/main" id="{1F4590CD-09E9-41AE-9121-11464654D5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291"/>
            <a:ext cx="12192000" cy="15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28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a 22">
            <a:extLst>
              <a:ext uri="{FF2B5EF4-FFF2-40B4-BE49-F238E27FC236}">
                <a16:creationId xmlns:a16="http://schemas.microsoft.com/office/drawing/2014/main" id="{5E41C0E6-0628-4448-99ED-03B1D1777223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stol, držanje, daljinsko, igra&#10;&#10;Opis je automatski generiran">
            <a:extLst>
              <a:ext uri="{FF2B5EF4-FFF2-40B4-BE49-F238E27FC236}">
                <a16:creationId xmlns:a16="http://schemas.microsoft.com/office/drawing/2014/main" id="{7061CE0A-BAD3-4BD1-BCF6-192888D7E8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" y="-21352"/>
            <a:ext cx="1421351" cy="14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Slika 12" descr="Slika na kojoj se prikazuje torta, malo, stol, napravljeno&#10;&#10;Opis je automatski generiran">
            <a:extLst>
              <a:ext uri="{FF2B5EF4-FFF2-40B4-BE49-F238E27FC236}">
                <a16:creationId xmlns:a16="http://schemas.microsoft.com/office/drawing/2014/main" id="{A134A7E4-B8C8-4215-A623-1B763A2D15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5" y="0"/>
            <a:ext cx="1335221" cy="14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9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>
            <a:off x="6734" y="-91820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365" y="349971"/>
            <a:ext cx="7421712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11444414" y="189935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daljinsko, sjedenje, igra, stol&#10;&#10;Opis je automatski generiran">
            <a:extLst>
              <a:ext uri="{FF2B5EF4-FFF2-40B4-BE49-F238E27FC236}">
                <a16:creationId xmlns:a16="http://schemas.microsoft.com/office/drawing/2014/main" id="{3CCBE2C6-C0C0-4BE3-88F4-06ED45AAB8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1" y="61965"/>
            <a:ext cx="1317713" cy="13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 10">
            <a:extLst>
              <a:ext uri="{FF2B5EF4-FFF2-40B4-BE49-F238E27FC236}">
                <a16:creationId xmlns:a16="http://schemas.microsoft.com/office/drawing/2014/main" id="{2C450ADE-9275-4427-91CD-6F8521D37B04}"/>
              </a:ext>
            </a:extLst>
          </p:cNvPr>
          <p:cNvGrpSpPr/>
          <p:nvPr userDrawn="1"/>
        </p:nvGrpSpPr>
        <p:grpSpPr>
          <a:xfrm flipH="1">
            <a:off x="6734" y="5309769"/>
            <a:ext cx="12185266" cy="1548231"/>
            <a:chOff x="6734" y="-91820"/>
            <a:chExt cx="12185266" cy="1548231"/>
          </a:xfrm>
        </p:grpSpPr>
        <p:pic>
          <p:nvPicPr>
            <p:cNvPr id="10" name="Slika 9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C663F728-5AC8-4402-99FD-085DA68BB8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94"/>
            <a:stretch/>
          </p:blipFill>
          <p:spPr>
            <a:xfrm>
              <a:off x="8302011" y="-91818"/>
              <a:ext cx="3889989" cy="1545709"/>
            </a:xfrm>
            <a:prstGeom prst="rect">
              <a:avLst/>
            </a:prstGeom>
          </p:spPr>
        </p:pic>
        <p:pic>
          <p:nvPicPr>
            <p:cNvPr id="4" name="Slika 3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B090E186-4B2F-4599-A4E0-9B23FF81F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633188" y="-91818"/>
              <a:ext cx="1668822" cy="1545709"/>
            </a:xfrm>
            <a:prstGeom prst="rect">
              <a:avLst/>
            </a:prstGeom>
          </p:spPr>
        </p:pic>
        <p:pic>
          <p:nvPicPr>
            <p:cNvPr id="5" name="Slika 4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9AA7ADBF-EA82-4C94-831F-F3D75411BB1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4964365" y="-91819"/>
              <a:ext cx="1668822" cy="1545709"/>
            </a:xfrm>
            <a:prstGeom prst="rect">
              <a:avLst/>
            </a:prstGeom>
          </p:spPr>
        </p:pic>
        <p:pic>
          <p:nvPicPr>
            <p:cNvPr id="6" name="Slika 5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77DC509D-87BB-48A1-8EFB-0B46A2BF745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3345221" y="-89298"/>
              <a:ext cx="1668822" cy="1545709"/>
            </a:xfrm>
            <a:prstGeom prst="rect">
              <a:avLst/>
            </a:prstGeom>
          </p:spPr>
        </p:pic>
        <p:pic>
          <p:nvPicPr>
            <p:cNvPr id="8" name="Slika 7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DBACF7F7-E9E1-403B-8D1E-19A32E240A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1673452" y="-91820"/>
              <a:ext cx="1668822" cy="1545709"/>
            </a:xfrm>
            <a:prstGeom prst="rect">
              <a:avLst/>
            </a:prstGeom>
          </p:spPr>
        </p:pic>
        <p:pic>
          <p:nvPicPr>
            <p:cNvPr id="12" name="Slika 11" descr="Slika na kojoj se prikazuje sat, naprijed, zgrada, znak&#10;&#10;Opis je automatski generiran">
              <a:extLst>
                <a:ext uri="{FF2B5EF4-FFF2-40B4-BE49-F238E27FC236}">
                  <a16:creationId xmlns:a16="http://schemas.microsoft.com/office/drawing/2014/main" id="{FF2358FE-191A-4A9E-8CA6-E55F0393D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312"/>
            <a:stretch/>
          </p:blipFill>
          <p:spPr>
            <a:xfrm flipH="1">
              <a:off x="6734" y="-91820"/>
              <a:ext cx="1668822" cy="1545709"/>
            </a:xfrm>
            <a:prstGeom prst="rect">
              <a:avLst/>
            </a:prstGeom>
          </p:spPr>
        </p:pic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67054860-A0FC-41B7-A21B-83CF7A735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214" y="425751"/>
            <a:ext cx="11043947" cy="907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solidFill>
                  <a:srgbClr val="E945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naslov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3BE02A-A7E8-40F5-87E8-DDAF28163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6688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6A7DA4"/>
                </a:solidFill>
              </a:defRPr>
            </a:lvl1pPr>
            <a:lvl2pPr>
              <a:defRPr sz="3200" b="1">
                <a:solidFill>
                  <a:srgbClr val="6A7DA4"/>
                </a:solidFill>
              </a:defRPr>
            </a:lvl2pPr>
            <a:lvl3pPr>
              <a:defRPr sz="2800" b="1">
                <a:solidFill>
                  <a:srgbClr val="6A7DA4"/>
                </a:solidFill>
              </a:defRPr>
            </a:lvl3pPr>
            <a:lvl4pPr>
              <a:defRPr sz="2400" b="1">
                <a:solidFill>
                  <a:srgbClr val="6A7DA4"/>
                </a:solidFill>
              </a:defRPr>
            </a:lvl4pPr>
            <a:lvl5pPr>
              <a:defRPr sz="2400" b="1">
                <a:solidFill>
                  <a:srgbClr val="6A7DA4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18" name="Slika 17" descr="Slika na kojoj se prikazuje hrana, crtež&#10;&#10;Opis je automatski generiran">
            <a:extLst>
              <a:ext uri="{FF2B5EF4-FFF2-40B4-BE49-F238E27FC236}">
                <a16:creationId xmlns:a16="http://schemas.microsoft.com/office/drawing/2014/main" id="{C54194C8-FB18-4C7B-8798-C39C8624B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30562" r="72747" b="36843"/>
          <a:stretch/>
        </p:blipFill>
        <p:spPr>
          <a:xfrm>
            <a:off x="299849" y="5591524"/>
            <a:ext cx="494441" cy="49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Slika 8" descr="Slika na kojoj se prikazuje objekt, malo, stol, daljinsko&#10;&#10;Opis je automatski generiran">
            <a:extLst>
              <a:ext uri="{FF2B5EF4-FFF2-40B4-BE49-F238E27FC236}">
                <a16:creationId xmlns:a16="http://schemas.microsoft.com/office/drawing/2014/main" id="{C132F2FA-BD09-454A-9C1C-B19D21180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888" y="2264687"/>
            <a:ext cx="47720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>
            <a:extLst>
              <a:ext uri="{FF2B5EF4-FFF2-40B4-BE49-F238E27FC236}">
                <a16:creationId xmlns:a16="http://schemas.microsoft.com/office/drawing/2014/main" id="{BD1635F8-803F-4136-84A8-D8CF46B0AF1A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2" y="0"/>
            <a:chExt cx="12191998" cy="6858000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DCED8DB3-998C-4A88-B33B-14BB3A10B6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503"/>
            <a:stretch/>
          </p:blipFill>
          <p:spPr>
            <a:xfrm>
              <a:off x="2" y="0"/>
              <a:ext cx="3698014" cy="6858000"/>
            </a:xfrm>
            <a:prstGeom prst="rect">
              <a:avLst/>
            </a:prstGeom>
          </p:spPr>
        </p:pic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407A2A28-4D7E-4088-8293-C0CB9DCAB7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8"/>
            <a:stretch/>
          </p:blipFill>
          <p:spPr>
            <a:xfrm>
              <a:off x="9118740" y="0"/>
              <a:ext cx="3073260" cy="6858000"/>
            </a:xfrm>
            <a:prstGeom prst="rect">
              <a:avLst/>
            </a:prstGeom>
          </p:spPr>
        </p:pic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E3F27E21-C603-4969-BE2D-C0865565C7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7184691" y="0"/>
              <a:ext cx="1979516" cy="6858000"/>
            </a:xfrm>
            <a:prstGeom prst="rect">
              <a:avLst/>
            </a:prstGeom>
          </p:spPr>
        </p:pic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FDAA93A2-335B-46B4-B023-B139F8805E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5270850" y="0"/>
              <a:ext cx="1979516" cy="6858000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C558561E-4325-4138-91A7-7B8FC8158B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7" r="22330"/>
            <a:stretch/>
          </p:blipFill>
          <p:spPr>
            <a:xfrm>
              <a:off x="3463941" y="0"/>
              <a:ext cx="197951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112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8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55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e-sfera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22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DA1D7EB-DEDE-493E-AFA4-70782E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14" y="246313"/>
            <a:ext cx="11043947" cy="907962"/>
          </a:xfrm>
        </p:spPr>
        <p:txBody>
          <a:bodyPr/>
          <a:lstStyle/>
          <a:p>
            <a:r>
              <a:rPr lang="hr-HR" dirty="0"/>
              <a:t>Zapamti!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001C9DC-9C0F-4631-870B-097EBACF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Naredba </a:t>
            </a:r>
            <a:r>
              <a:rPr lang="hr-HR" dirty="0">
                <a:solidFill>
                  <a:srgbClr val="E94549"/>
                </a:solidFill>
              </a:rPr>
              <a:t>ako … onda … inače </a:t>
            </a:r>
            <a:r>
              <a:rPr lang="hr-HR" dirty="0"/>
              <a:t>odlučuje što će se sljedeće dogoditi kada je odgovor na postavljeno pitanje točan, ali i ako odgovor nije točan. </a:t>
            </a:r>
          </a:p>
        </p:txBody>
      </p:sp>
      <p:sp>
        <p:nvSpPr>
          <p:cNvPr id="6" name="Oblačić za govor: pravokutnik sa zaobljenim kutovima 5">
            <a:extLst>
              <a:ext uri="{FF2B5EF4-FFF2-40B4-BE49-F238E27FC236}">
                <a16:creationId xmlns:a16="http://schemas.microsoft.com/office/drawing/2014/main" id="{FC82819A-E04C-4135-8FFE-2D6CEB59BE2F}"/>
              </a:ext>
            </a:extLst>
          </p:cNvPr>
          <p:cNvSpPr/>
          <p:nvPr/>
        </p:nvSpPr>
        <p:spPr>
          <a:xfrm>
            <a:off x="711200" y="1625600"/>
            <a:ext cx="6077527" cy="2946400"/>
          </a:xfrm>
          <a:prstGeom prst="wedgeRoundRectCallout">
            <a:avLst>
              <a:gd name="adj1" fmla="val 66249"/>
              <a:gd name="adj2" fmla="val 3209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35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3" y="2900218"/>
            <a:ext cx="5146963" cy="3812454"/>
          </a:xfrm>
        </p:spPr>
        <p:txBody>
          <a:bodyPr/>
          <a:lstStyle/>
          <a:p>
            <a:r>
              <a:rPr lang="hr-HR" dirty="0"/>
              <a:t>Riješi zadane zadatke.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10001280" y="506989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54.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6DBCBDF-8838-4EB9-AE61-9C4469F32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689" y="1617582"/>
            <a:ext cx="6533000" cy="5010211"/>
          </a:xfrm>
          <a:prstGeom prst="rect">
            <a:avLst/>
          </a:prstGeom>
        </p:spPr>
      </p:pic>
      <p:pic>
        <p:nvPicPr>
          <p:cNvPr id="9" name="Rezervirano mjesto sadržaja 6">
            <a:extLst>
              <a:ext uri="{FF2B5EF4-FFF2-40B4-BE49-F238E27FC236}">
                <a16:creationId xmlns:a16="http://schemas.microsoft.com/office/drawing/2014/main" id="{D944D84C-2A8A-4614-BEC4-9B0344CF1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0" y="1253"/>
            <a:ext cx="966008" cy="1359567"/>
          </a:xfrm>
          <a:prstGeom prst="rect">
            <a:avLst/>
          </a:prstGeom>
        </p:spPr>
      </p:pic>
      <p:sp>
        <p:nvSpPr>
          <p:cNvPr id="10" name="Rezervirano mjesto sadržaja 3">
            <a:extLst>
              <a:ext uri="{FF2B5EF4-FFF2-40B4-BE49-F238E27FC236}">
                <a16:creationId xmlns:a16="http://schemas.microsoft.com/office/drawing/2014/main" id="{A80B1021-E6FC-4E43-8A21-90F31EC95174}"/>
              </a:ext>
            </a:extLst>
          </p:cNvPr>
          <p:cNvSpPr txBox="1">
            <a:spLocks/>
          </p:cNvSpPr>
          <p:nvPr/>
        </p:nvSpPr>
        <p:spPr>
          <a:xfrm>
            <a:off x="247073" y="1414951"/>
            <a:ext cx="4801923" cy="1148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radnu bilježnicu na stranici 54.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885B36B-AEE9-4260-BBE6-670B2177C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54" y="3618817"/>
            <a:ext cx="3282703" cy="3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60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526" y="1588221"/>
            <a:ext cx="3931307" cy="5146964"/>
          </a:xfrm>
        </p:spPr>
        <p:txBody>
          <a:bodyPr/>
          <a:lstStyle/>
          <a:p>
            <a:r>
              <a:rPr lang="hr-HR" dirty="0"/>
              <a:t>Koje su naredbe zadane mačku?</a:t>
            </a:r>
          </a:p>
          <a:p>
            <a:r>
              <a:rPr lang="hr-HR" dirty="0"/>
              <a:t>Što će mačak napraviti?</a:t>
            </a:r>
          </a:p>
          <a:p>
            <a:r>
              <a:rPr lang="hr-HR" dirty="0"/>
              <a:t>Napiši.</a:t>
            </a:r>
          </a:p>
          <a:p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982807" y="506989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54. str.</a:t>
            </a:r>
          </a:p>
        </p:txBody>
      </p:sp>
      <p:pic>
        <p:nvPicPr>
          <p:cNvPr id="6" name="Rezervirano mjesto sadržaja 6">
            <a:extLst>
              <a:ext uri="{FF2B5EF4-FFF2-40B4-BE49-F238E27FC236}">
                <a16:creationId xmlns:a16="http://schemas.microsoft.com/office/drawing/2014/main" id="{F0D75213-486F-4F01-93E1-E33FF56DF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0" y="1253"/>
            <a:ext cx="966008" cy="135956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B1ED62E-02FE-4987-9EB5-710012614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7" y="1588221"/>
            <a:ext cx="8068359" cy="50172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9D8CA22-D7C1-485F-B060-9B5F12E4C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73" y="3908484"/>
            <a:ext cx="3371095" cy="30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2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3">
            <a:extLst>
              <a:ext uri="{FF2B5EF4-FFF2-40B4-BE49-F238E27FC236}">
                <a16:creationId xmlns:a16="http://schemas.microsoft.com/office/drawing/2014/main" id="{8F6D052D-1AB4-450D-8A06-94FB362F3ADD}"/>
              </a:ext>
            </a:extLst>
          </p:cNvPr>
          <p:cNvSpPr txBox="1">
            <a:spLocks/>
          </p:cNvSpPr>
          <p:nvPr/>
        </p:nvSpPr>
        <p:spPr>
          <a:xfrm>
            <a:off x="858515" y="1273039"/>
            <a:ext cx="10466772" cy="24861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dirty="0">
                <a:solidFill>
                  <a:srgbClr val="48527E"/>
                </a:solidFill>
              </a:rPr>
              <a:t>Posjeti stranicu               , na njoj prolistaj svoj udžbenik iz informatike i klikom miša otvori kod       koji se nalazi pored naslova.</a:t>
            </a:r>
          </a:p>
          <a:p>
            <a:r>
              <a:rPr lang="hr-HR" sz="3200" b="1" dirty="0">
                <a:solidFill>
                  <a:srgbClr val="48527E"/>
                </a:solidFill>
              </a:rPr>
              <a:t>Kod       možeš i skenirati svojom               aplikacijom na mobilnom uređaju.</a:t>
            </a:r>
          </a:p>
          <a:p>
            <a:pPr marL="0" indent="0">
              <a:buNone/>
            </a:pPr>
            <a:endParaRPr lang="hr-HR" sz="3200" b="1" dirty="0">
              <a:solidFill>
                <a:srgbClr val="48527E"/>
              </a:solidFill>
            </a:endParaRPr>
          </a:p>
          <a:p>
            <a:pPr marL="0" indent="0">
              <a:buNone/>
            </a:pPr>
            <a:endParaRPr lang="hr-HR" sz="3500" dirty="0">
              <a:solidFill>
                <a:srgbClr val="48527E"/>
              </a:solidFill>
            </a:endParaRPr>
          </a:p>
          <a:p>
            <a:endParaRPr lang="hr-HR" sz="3600" dirty="0"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374B1-0EF2-486E-A468-879CB72DA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3847213" y="1302176"/>
            <a:ext cx="1230814" cy="3774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EE9C9A7-8049-4A77-B9A5-02D12990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1939770" y="2672591"/>
            <a:ext cx="470518" cy="482145"/>
          </a:xfrm>
          <a:prstGeom prst="rect">
            <a:avLst/>
          </a:prstGeom>
        </p:spPr>
      </p:pic>
      <p:sp>
        <p:nvSpPr>
          <p:cNvPr id="9" name="Naslov 2">
            <a:extLst>
              <a:ext uri="{FF2B5EF4-FFF2-40B4-BE49-F238E27FC236}">
                <a16:creationId xmlns:a16="http://schemas.microsoft.com/office/drawing/2014/main" id="{391DCDB9-E7D3-4D65-BAA7-207B68B349A3}"/>
              </a:ext>
            </a:extLst>
          </p:cNvPr>
          <p:cNvSpPr txBox="1">
            <a:spLocks/>
          </p:cNvSpPr>
          <p:nvPr/>
        </p:nvSpPr>
        <p:spPr>
          <a:xfrm>
            <a:off x="2112885" y="340766"/>
            <a:ext cx="7958032" cy="9997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>
                <a:solidFill>
                  <a:srgbClr val="E94549"/>
                </a:solidFill>
                <a:latin typeface="+mn-lt"/>
              </a:rPr>
              <a:t>Poigraj se i provjeri svoje znanje!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E136880-C948-4ADC-8884-97BB69848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2" t="11321" r="11785" b="21187"/>
          <a:stretch/>
        </p:blipFill>
        <p:spPr>
          <a:xfrm>
            <a:off x="6657901" y="2776217"/>
            <a:ext cx="1150285" cy="352754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58A392E-F5D1-43B2-AAD9-7075368CFF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/>
          <a:stretch/>
        </p:blipFill>
        <p:spPr>
          <a:xfrm>
            <a:off x="7366189" y="1703699"/>
            <a:ext cx="441997" cy="45291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FCAF09D5-5BE5-47E5-83A9-1299E4421006}"/>
              </a:ext>
            </a:extLst>
          </p:cNvPr>
          <p:cNvSpPr txBox="1"/>
          <p:nvPr/>
        </p:nvSpPr>
        <p:spPr>
          <a:xfrm>
            <a:off x="8358503" y="4020527"/>
            <a:ext cx="216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b="0" i="0" dirty="0">
                <a:solidFill>
                  <a:srgbClr val="E94549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e-sfera.hr</a:t>
            </a:r>
            <a:endParaRPr lang="hr-HR" sz="3200" dirty="0">
              <a:solidFill>
                <a:srgbClr val="E94549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88036812-B5C6-4D0C-B45A-2DB91F095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37" y="4808741"/>
            <a:ext cx="2184153" cy="2070860"/>
          </a:xfrm>
          <a:prstGeom prst="rect">
            <a:avLst/>
          </a:prstGeom>
        </p:spPr>
      </p:pic>
      <p:sp>
        <p:nvSpPr>
          <p:cNvPr id="19" name="Oblačić za govor: ovalni 18">
            <a:extLst>
              <a:ext uri="{FF2B5EF4-FFF2-40B4-BE49-F238E27FC236}">
                <a16:creationId xmlns:a16="http://schemas.microsoft.com/office/drawing/2014/main" id="{3F3E8C48-495E-4481-A983-ECFC9E7024A8}"/>
              </a:ext>
            </a:extLst>
          </p:cNvPr>
          <p:cNvSpPr/>
          <p:nvPr/>
        </p:nvSpPr>
        <p:spPr>
          <a:xfrm>
            <a:off x="7688061" y="3614849"/>
            <a:ext cx="3089430" cy="1086534"/>
          </a:xfrm>
          <a:prstGeom prst="wedgeEllipseCallout">
            <a:avLst>
              <a:gd name="adj1" fmla="val 27247"/>
              <a:gd name="adj2" fmla="val 7038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EC3F4B02-7B40-4F98-822F-57937A59F720}"/>
              </a:ext>
            </a:extLst>
          </p:cNvPr>
          <p:cNvSpPr txBox="1"/>
          <p:nvPr/>
        </p:nvSpPr>
        <p:spPr>
          <a:xfrm>
            <a:off x="8239705" y="3682337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Klikni ovdje!</a:t>
            </a:r>
          </a:p>
        </p:txBody>
      </p:sp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0CDE9E9B-79DB-49F0-97E8-C7D225A0B613}"/>
              </a:ext>
            </a:extLst>
          </p:cNvPr>
          <p:cNvSpPr/>
          <p:nvPr/>
        </p:nvSpPr>
        <p:spPr>
          <a:xfrm>
            <a:off x="1015611" y="3943947"/>
            <a:ext cx="2318835" cy="999761"/>
          </a:xfrm>
          <a:prstGeom prst="wedgeEllipseCallout">
            <a:avLst>
              <a:gd name="adj1" fmla="val -41666"/>
              <a:gd name="adj2" fmla="val 65947"/>
            </a:avLst>
          </a:prstGeom>
          <a:noFill/>
          <a:ln w="38100">
            <a:solidFill>
              <a:srgbClr val="4852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2093F5-288B-4CA6-A602-DFD2C78B3992}"/>
              </a:ext>
            </a:extLst>
          </p:cNvPr>
          <p:cNvSpPr txBox="1"/>
          <p:nvPr/>
        </p:nvSpPr>
        <p:spPr>
          <a:xfrm>
            <a:off x="1380067" y="4168880"/>
            <a:ext cx="21604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rgbClr val="48527E"/>
                </a:solidFill>
              </a:rPr>
              <a:t>Poigraj se!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36C933C-21E0-4467-BC67-6DD6D9505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4979" y="4065831"/>
            <a:ext cx="3262409" cy="22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8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AC9FF0-E575-4D1A-BB21-C6344CE4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Donosimo odluke: ako … onda … inače</a:t>
            </a:r>
          </a:p>
        </p:txBody>
      </p:sp>
    </p:spTree>
    <p:extLst>
      <p:ext uri="{BB962C8B-B14F-4D97-AF65-F5344CB8AC3E}">
        <p14:creationId xmlns:p14="http://schemas.microsoft.com/office/powerpoint/2010/main" val="173273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7E296DF-20AF-48F5-A2A9-E6CAF8898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8" y="1549779"/>
            <a:ext cx="438727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dirty="0"/>
              <a:t>Kakvo je vrijeme vani?</a:t>
            </a:r>
          </a:p>
          <a:p>
            <a:pPr>
              <a:lnSpc>
                <a:spcPct val="150000"/>
              </a:lnSpc>
            </a:pPr>
            <a:r>
              <a:rPr lang="hr-HR" sz="3200" dirty="0" err="1"/>
              <a:t>Jel</a:t>
            </a:r>
            <a:r>
              <a:rPr lang="hr-HR" sz="3200" dirty="0"/>
              <a:t> dobra odluka da mačak obuje tenisice ?</a:t>
            </a:r>
          </a:p>
          <a:p>
            <a:pPr>
              <a:lnSpc>
                <a:spcPct val="150000"/>
              </a:lnSpc>
            </a:pPr>
            <a:r>
              <a:rPr lang="hr-HR" sz="3200" dirty="0"/>
              <a:t>Objasni zašto. </a:t>
            </a:r>
          </a:p>
          <a:p>
            <a:pPr>
              <a:lnSpc>
                <a:spcPct val="150000"/>
              </a:lnSpc>
            </a:pPr>
            <a:endParaRPr lang="hr-HR" sz="3200" dirty="0"/>
          </a:p>
        </p:txBody>
      </p:sp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F61D8107-50E9-4483-B240-A8FCB397AC5A}"/>
              </a:ext>
            </a:extLst>
          </p:cNvPr>
          <p:cNvSpPr txBox="1">
            <a:spLocks/>
          </p:cNvSpPr>
          <p:nvPr/>
        </p:nvSpPr>
        <p:spPr>
          <a:xfrm>
            <a:off x="0" y="110972"/>
            <a:ext cx="7035369" cy="7565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6A7DA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/>
              <a:t>Otvorite udžbenik na stranici 104.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2A964B0-91A2-4E3E-A645-8604A8F37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7" y="5397623"/>
            <a:ext cx="958788" cy="13494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0324AFB-3806-4F0D-8D9E-033D92F5BAED}"/>
              </a:ext>
            </a:extLst>
          </p:cNvPr>
          <p:cNvSpPr txBox="1"/>
          <p:nvPr/>
        </p:nvSpPr>
        <p:spPr>
          <a:xfrm>
            <a:off x="1587420" y="6000330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104. str.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77F4F57-A106-4A68-AF00-992F64FD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1219512"/>
            <a:ext cx="7424447" cy="408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40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278" y="1596152"/>
            <a:ext cx="4104121" cy="4682836"/>
          </a:xfrm>
        </p:spPr>
        <p:txBody>
          <a:bodyPr/>
          <a:lstStyle/>
          <a:p>
            <a:r>
              <a:rPr lang="hr-HR" dirty="0"/>
              <a:t>Otvori program </a:t>
            </a:r>
            <a:r>
              <a:rPr lang="hr-HR" dirty="0" err="1"/>
              <a:t>Scratch</a:t>
            </a:r>
            <a:r>
              <a:rPr lang="hr-HR" dirty="0"/>
              <a:t>, pronađi naredbu Upravljanje i pronađi blok</a:t>
            </a:r>
            <a:r>
              <a:rPr lang="hr-HR" dirty="0">
                <a:solidFill>
                  <a:srgbClr val="E94549"/>
                </a:solidFill>
              </a:rPr>
              <a:t> ako…onda…inače 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DF30C-F228-4B2D-8A61-CE9EB638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0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871971" y="57858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104.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1ABC01-DB37-4DCD-B863-D0E1C6864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0" y="1596152"/>
            <a:ext cx="7724908" cy="439945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458B071-FAAA-434B-A598-C19050654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96" y="3701185"/>
            <a:ext cx="3297943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18" y="4858326"/>
            <a:ext cx="11196782" cy="1205635"/>
          </a:xfrm>
        </p:spPr>
        <p:txBody>
          <a:bodyPr/>
          <a:lstStyle/>
          <a:p>
            <a:r>
              <a:rPr lang="hr-HR" dirty="0"/>
              <a:t>Prisjeti se čemu služi naredba </a:t>
            </a:r>
            <a:r>
              <a:rPr lang="hr-HR" dirty="0">
                <a:solidFill>
                  <a:srgbClr val="E94549"/>
                </a:solidFill>
              </a:rPr>
              <a:t>ako…onda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DF30C-F228-4B2D-8A61-CE9EB638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0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871971" y="57858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104.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C14BE88-4419-4D21-93D1-FF8F3108F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6" y="1597602"/>
            <a:ext cx="9410700" cy="26098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7BAB670-D446-405B-A1F1-6FFBB62AE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57" y="3664239"/>
            <a:ext cx="3297943" cy="33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4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1854" y="1544179"/>
            <a:ext cx="2688922" cy="5226076"/>
          </a:xfrm>
        </p:spPr>
        <p:txBody>
          <a:bodyPr/>
          <a:lstStyle/>
          <a:p>
            <a:r>
              <a:rPr lang="hr-HR" dirty="0"/>
              <a:t>Složi prikazani program u programu </a:t>
            </a:r>
            <a:r>
              <a:rPr lang="hr-HR" dirty="0" err="1"/>
              <a:t>Scratch</a:t>
            </a:r>
            <a:r>
              <a:rPr lang="hr-HR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DF30C-F228-4B2D-8A61-CE9EB638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0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871971" y="57858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105.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C3AF330-AB15-4FE5-B8A4-9655C28E4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" y="1544179"/>
            <a:ext cx="9191625" cy="35623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5CB52F0-466F-4BDE-90AE-D215C92B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4" y="5106529"/>
            <a:ext cx="5200650" cy="1419225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2C8852B7-1F0A-4946-AF24-CC4B35B3F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854" y="4227080"/>
            <a:ext cx="21050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4599710"/>
            <a:ext cx="8493991" cy="1891290"/>
          </a:xfrm>
        </p:spPr>
        <p:txBody>
          <a:bodyPr/>
          <a:lstStyle/>
          <a:p>
            <a:r>
              <a:rPr lang="hr-HR" dirty="0"/>
              <a:t>Pokušaj napraviti prikazani program. </a:t>
            </a:r>
          </a:p>
          <a:p>
            <a:r>
              <a:rPr lang="hr-HR" dirty="0"/>
              <a:t>Hoće li zamjena mjesta faktora promijeniti umnožak?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DF30C-F228-4B2D-8A61-CE9EB638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0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871971" y="57858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105. str.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769EB21-B6D8-4BEC-AECD-3813778D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516470"/>
            <a:ext cx="10971984" cy="276920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EA151F-D0C6-4194-B240-C042D9B70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27" y="3347670"/>
            <a:ext cx="3922784" cy="37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9" y="3538681"/>
            <a:ext cx="11345461" cy="3217851"/>
          </a:xfrm>
        </p:spPr>
        <p:txBody>
          <a:bodyPr>
            <a:normAutofit/>
          </a:bodyPr>
          <a:lstStyle/>
          <a:p>
            <a:r>
              <a:rPr lang="hr-HR" dirty="0"/>
              <a:t>Pogledaj koji se sve blokovi kriju u grupi naredbi Operacije. </a:t>
            </a:r>
          </a:p>
          <a:p>
            <a:r>
              <a:rPr lang="hr-HR" dirty="0"/>
              <a:t>Koji znak u matematici koristimo za množenje, a koji za dijeljenje?</a:t>
            </a:r>
          </a:p>
          <a:p>
            <a:r>
              <a:rPr lang="hr-HR" dirty="0"/>
              <a:t>Pazi da ne zamijeniš znakove u matematici i </a:t>
            </a:r>
            <a:r>
              <a:rPr lang="hr-HR" dirty="0" err="1"/>
              <a:t>Scratchu</a:t>
            </a:r>
            <a:r>
              <a:rPr lang="hr-HR" dirty="0"/>
              <a:t>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DF30C-F228-4B2D-8A61-CE9EB638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0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871971" y="57858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105.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9872C1B-F1EB-4E6E-9EEE-7D4A8964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" y="1450924"/>
            <a:ext cx="11591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2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FBFF83D-5A43-4CD9-9A28-48C9332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01" y="506989"/>
            <a:ext cx="8105253" cy="907962"/>
          </a:xfrm>
        </p:spPr>
        <p:txBody>
          <a:bodyPr>
            <a:normAutofit/>
          </a:bodyPr>
          <a:lstStyle/>
          <a:p>
            <a:r>
              <a:rPr lang="hr-HR" sz="4000" dirty="0"/>
              <a:t>Donosimo odluke: ako…onda…inače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0F0C6F84-49F8-4325-8959-4F2E11CB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7737"/>
            <a:ext cx="10515600" cy="955964"/>
          </a:xfrm>
        </p:spPr>
        <p:txBody>
          <a:bodyPr/>
          <a:lstStyle/>
          <a:p>
            <a:r>
              <a:rPr lang="hr-HR" dirty="0"/>
              <a:t>Izradi zadane programe.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5EDF30C-F228-4B2D-8A61-CE9EB6389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60" y="0"/>
            <a:ext cx="958788" cy="134940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210B339-4A86-4C82-B895-B390F03FC642}"/>
              </a:ext>
            </a:extLst>
          </p:cNvPr>
          <p:cNvSpPr txBox="1"/>
          <p:nvPr/>
        </p:nvSpPr>
        <p:spPr>
          <a:xfrm>
            <a:off x="9871971" y="578585"/>
            <a:ext cx="148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6A7DA4"/>
                </a:solidFill>
              </a:rPr>
              <a:t>105. str.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5EE721C-C06B-479C-B445-A8B58A8DF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7" y="1521214"/>
            <a:ext cx="10215591" cy="34627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A1A8D3E-7FD7-4B0A-BB60-731BC96E7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66" y="3640704"/>
            <a:ext cx="3282703" cy="36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PowerPoint Presentation</vt:lpstr>
      <vt:lpstr>Donosimo odluke: ako … onda … inače</vt:lpstr>
      <vt:lpstr>PowerPoint Presentation</vt:lpstr>
      <vt:lpstr>Donosimo odluke: ako…onda…inače</vt:lpstr>
      <vt:lpstr>Donosimo odluke: ako…onda…inače</vt:lpstr>
      <vt:lpstr>Donosimo odluke: ako…onda…inače</vt:lpstr>
      <vt:lpstr>Donosimo odluke: ako…onda…inače</vt:lpstr>
      <vt:lpstr>Donosimo odluke: ako…onda…inače</vt:lpstr>
      <vt:lpstr>Donosimo odluke: ako…onda…inače</vt:lpstr>
      <vt:lpstr>Zapamti!</vt:lpstr>
      <vt:lpstr>Donosimo odluke: ako…onda…inače</vt:lpstr>
      <vt:lpstr>Donosimo odluke: ako…onda…inače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Željka Knezović</dc:creator>
  <cp:lastModifiedBy>Željka Knezović</cp:lastModifiedBy>
  <cp:revision>34</cp:revision>
  <dcterms:created xsi:type="dcterms:W3CDTF">2020-09-14T18:15:26Z</dcterms:created>
  <dcterms:modified xsi:type="dcterms:W3CDTF">2021-05-19T20:03:10Z</dcterms:modified>
</cp:coreProperties>
</file>