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6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549"/>
    <a:srgbClr val="F0F4FA"/>
    <a:srgbClr val="EC5E61"/>
    <a:srgbClr val="EF777B"/>
    <a:srgbClr val="6A7DA4"/>
    <a:srgbClr val="FDF7D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Željka Knezović" userId="50b5028f-89ad-412b-b4c4-4569993e3df0" providerId="ADAL" clId="{48B15674-4D04-42D1-B9C6-1440B7AAED84}"/>
    <pc:docChg chg="undo redo custSel modMainMaster">
      <pc:chgData name="Željka Knezović" userId="50b5028f-89ad-412b-b4c4-4569993e3df0" providerId="ADAL" clId="{48B15674-4D04-42D1-B9C6-1440B7AAED84}" dt="2020-09-14T19:57:15.520" v="81" actId="22"/>
      <pc:docMkLst>
        <pc:docMk/>
      </pc:docMkLst>
      <pc:sldMasterChg chg="setBg modSldLayout">
        <pc:chgData name="Željka Knezović" userId="50b5028f-89ad-412b-b4c4-4569993e3df0" providerId="ADAL" clId="{48B15674-4D04-42D1-B9C6-1440B7AAED84}" dt="2020-09-14T19:57:15.520" v="81" actId="22"/>
        <pc:sldMasterMkLst>
          <pc:docMk/>
          <pc:sldMasterMk cId="2123863700" sldId="2147483648"/>
        </pc:sldMasterMkLst>
        <pc:sldLayoutChg chg="addSp delSp modSp mod">
          <pc:chgData name="Željka Knezović" userId="50b5028f-89ad-412b-b4c4-4569993e3df0" providerId="ADAL" clId="{48B15674-4D04-42D1-B9C6-1440B7AAED84}" dt="2020-09-14T19:47:04.890" v="25" actId="1076"/>
          <pc:sldLayoutMkLst>
            <pc:docMk/>
            <pc:sldMasterMk cId="2123863700" sldId="2147483648"/>
            <pc:sldLayoutMk cId="2036078750" sldId="2147483649"/>
          </pc:sldLayoutMkLst>
          <pc:picChg chg="add mod">
            <ac:chgData name="Željka Knezović" userId="50b5028f-89ad-412b-b4c4-4569993e3df0" providerId="ADAL" clId="{48B15674-4D04-42D1-B9C6-1440B7AAED84}" dt="2020-09-14T19:39:17.737" v="8" actId="1076"/>
            <ac:picMkLst>
              <pc:docMk/>
              <pc:sldMasterMk cId="2123863700" sldId="2147483648"/>
              <pc:sldLayoutMk cId="2036078750" sldId="2147483649"/>
              <ac:picMk id="3" creationId="{56B150BC-EC06-4974-8234-23797874557A}"/>
            </ac:picMkLst>
          </pc:picChg>
          <pc:picChg chg="del">
            <ac:chgData name="Željka Knezović" userId="50b5028f-89ad-412b-b4c4-4569993e3df0" providerId="ADAL" clId="{48B15674-4D04-42D1-B9C6-1440B7AAED84}" dt="2020-09-14T19:38:48.564" v="0" actId="478"/>
            <ac:picMkLst>
              <pc:docMk/>
              <pc:sldMasterMk cId="2123863700" sldId="2147483648"/>
              <pc:sldLayoutMk cId="2036078750" sldId="2147483649"/>
              <ac:picMk id="8" creationId="{7DDA77C8-E944-4CA6-9FF4-CBF6B1423D0F}"/>
            </ac:picMkLst>
          </pc:picChg>
          <pc:picChg chg="add mod">
            <ac:chgData name="Željka Knezović" userId="50b5028f-89ad-412b-b4c4-4569993e3df0" providerId="ADAL" clId="{48B15674-4D04-42D1-B9C6-1440B7AAED84}" dt="2020-09-14T19:47:04.890" v="25" actId="1076"/>
            <ac:picMkLst>
              <pc:docMk/>
              <pc:sldMasterMk cId="2123863700" sldId="2147483648"/>
              <pc:sldLayoutMk cId="2036078750" sldId="2147483649"/>
              <ac:picMk id="9" creationId="{8AEA0B49-CE28-40C8-88FE-5B5C39353312}"/>
            </ac:picMkLst>
          </pc:picChg>
          <pc:picChg chg="del">
            <ac:chgData name="Željka Knezović" userId="50b5028f-89ad-412b-b4c4-4569993e3df0" providerId="ADAL" clId="{48B15674-4D04-42D1-B9C6-1440B7AAED84}" dt="2020-09-14T19:46:07.272" v="19" actId="478"/>
            <ac:picMkLst>
              <pc:docMk/>
              <pc:sldMasterMk cId="2123863700" sldId="2147483648"/>
              <pc:sldLayoutMk cId="2036078750" sldId="2147483649"/>
              <ac:picMk id="14" creationId="{0F029205-1C51-4DB0-B4C6-C3BD51264FE0}"/>
            </ac:picMkLst>
          </pc:picChg>
        </pc:sldLayoutChg>
        <pc:sldLayoutChg chg="addSp delSp modSp mod">
          <pc:chgData name="Željka Knezović" userId="50b5028f-89ad-412b-b4c4-4569993e3df0" providerId="ADAL" clId="{48B15674-4D04-42D1-B9C6-1440B7AAED84}" dt="2020-09-14T19:57:15.520" v="81" actId="22"/>
          <pc:sldLayoutMkLst>
            <pc:docMk/>
            <pc:sldMasterMk cId="2123863700" sldId="2147483648"/>
            <pc:sldLayoutMk cId="4044628443" sldId="2147483650"/>
          </pc:sldLayoutMkLst>
          <pc:picChg chg="add mod modCrop">
            <ac:chgData name="Željka Knezović" userId="50b5028f-89ad-412b-b4c4-4569993e3df0" providerId="ADAL" clId="{48B15674-4D04-42D1-B9C6-1440B7AAED84}" dt="2020-09-14T19:40:22.498" v="17" actId="1440"/>
            <ac:picMkLst>
              <pc:docMk/>
              <pc:sldMasterMk cId="2123863700" sldId="2147483648"/>
              <pc:sldLayoutMk cId="4044628443" sldId="2147483650"/>
              <ac:picMk id="4" creationId="{E6F6323A-6A5A-4EF8-805B-C27C73E50595}"/>
            </ac:picMkLst>
          </pc:picChg>
          <pc:picChg chg="add">
            <ac:chgData name="Željka Knezović" userId="50b5028f-89ad-412b-b4c4-4569993e3df0" providerId="ADAL" clId="{48B15674-4D04-42D1-B9C6-1440B7AAED84}" dt="2020-09-14T19:57:15.520" v="81" actId="22"/>
            <ac:picMkLst>
              <pc:docMk/>
              <pc:sldMasterMk cId="2123863700" sldId="2147483648"/>
              <pc:sldLayoutMk cId="4044628443" sldId="2147483650"/>
              <ac:picMk id="5" creationId="{1F4590CD-09E9-41AE-9121-11464654D50A}"/>
            </ac:picMkLst>
          </pc:picChg>
          <pc:picChg chg="del mod">
            <ac:chgData name="Željka Knezović" userId="50b5028f-89ad-412b-b4c4-4569993e3df0" providerId="ADAL" clId="{48B15674-4D04-42D1-B9C6-1440B7AAED84}" dt="2020-09-14T19:57:14.294" v="80" actId="478"/>
            <ac:picMkLst>
              <pc:docMk/>
              <pc:sldMasterMk cId="2123863700" sldId="2147483648"/>
              <pc:sldLayoutMk cId="4044628443" sldId="2147483650"/>
              <ac:picMk id="10" creationId="{C663F728-5AC8-4402-99FD-085DA68BB8C5}"/>
            </ac:picMkLst>
          </pc:picChg>
          <pc:picChg chg="del">
            <ac:chgData name="Željka Knezović" userId="50b5028f-89ad-412b-b4c4-4569993e3df0" providerId="ADAL" clId="{48B15674-4D04-42D1-B9C6-1440B7AAED84}" dt="2020-09-14T19:40:03.427" v="15" actId="478"/>
            <ac:picMkLst>
              <pc:docMk/>
              <pc:sldMasterMk cId="2123863700" sldId="2147483648"/>
              <pc:sldLayoutMk cId="4044628443" sldId="2147483650"/>
              <ac:picMk id="14" creationId="{645309D1-50AC-4DE3-8969-99D844DF3D01}"/>
            </ac:picMkLst>
          </pc:picChg>
        </pc:sldLayoutChg>
        <pc:sldLayoutChg chg="addSp delSp modSp mod">
          <pc:chgData name="Željka Knezović" userId="50b5028f-89ad-412b-b4c4-4569993e3df0" providerId="ADAL" clId="{48B15674-4D04-42D1-B9C6-1440B7AAED84}" dt="2020-09-14T19:55:37.136" v="74"/>
          <pc:sldLayoutMkLst>
            <pc:docMk/>
            <pc:sldMasterMk cId="2123863700" sldId="2147483648"/>
            <pc:sldLayoutMk cId="222039371" sldId="2147483660"/>
          </pc:sldLayoutMkLst>
          <pc:picChg chg="add mod">
            <ac:chgData name="Željka Knezović" userId="50b5028f-89ad-412b-b4c4-4569993e3df0" providerId="ADAL" clId="{48B15674-4D04-42D1-B9C6-1440B7AAED84}" dt="2020-09-14T19:39:37.566" v="12" actId="1076"/>
            <ac:picMkLst>
              <pc:docMk/>
              <pc:sldMasterMk cId="2123863700" sldId="2147483648"/>
              <pc:sldLayoutMk cId="222039371" sldId="2147483660"/>
              <ac:picMk id="2" creationId="{637EEC1C-6796-458F-B847-AC822DBD79B6}"/>
            </ac:picMkLst>
          </pc:picChg>
          <pc:picChg chg="del">
            <ac:chgData name="Željka Knezović" userId="50b5028f-89ad-412b-b4c4-4569993e3df0" providerId="ADAL" clId="{48B15674-4D04-42D1-B9C6-1440B7AAED84}" dt="2020-09-14T19:47:48.016" v="26" actId="478"/>
            <ac:picMkLst>
              <pc:docMk/>
              <pc:sldMasterMk cId="2123863700" sldId="2147483648"/>
              <pc:sldLayoutMk cId="222039371" sldId="2147483660"/>
              <ac:picMk id="3" creationId="{B20E8E3C-415D-45FB-8E7B-099B7D60DC9C}"/>
            </ac:picMkLst>
          </pc:picChg>
          <pc:picChg chg="add del mod">
            <ac:chgData name="Željka Knezović" userId="50b5028f-89ad-412b-b4c4-4569993e3df0" providerId="ADAL" clId="{48B15674-4D04-42D1-B9C6-1440B7AAED84}" dt="2020-09-14T19:48:29.427" v="30" actId="478"/>
            <ac:picMkLst>
              <pc:docMk/>
              <pc:sldMasterMk cId="2123863700" sldId="2147483648"/>
              <pc:sldLayoutMk cId="222039371" sldId="2147483660"/>
              <ac:picMk id="5" creationId="{6318707E-9F86-446B-AABC-A40592375707}"/>
            </ac:picMkLst>
          </pc:picChg>
          <pc:picChg chg="del">
            <ac:chgData name="Željka Knezović" userId="50b5028f-89ad-412b-b4c4-4569993e3df0" providerId="ADAL" clId="{48B15674-4D04-42D1-B9C6-1440B7AAED84}" dt="2020-09-14T19:39:25.159" v="9" actId="478"/>
            <ac:picMkLst>
              <pc:docMk/>
              <pc:sldMasterMk cId="2123863700" sldId="2147483648"/>
              <pc:sldLayoutMk cId="222039371" sldId="2147483660"/>
              <ac:picMk id="8" creationId="{7DDA77C8-E944-4CA6-9FF4-CBF6B1423D0F}"/>
            </ac:picMkLst>
          </pc:picChg>
          <pc:picChg chg="mod">
            <ac:chgData name="Željka Knezović" userId="50b5028f-89ad-412b-b4c4-4569993e3df0" providerId="ADAL" clId="{48B15674-4D04-42D1-B9C6-1440B7AAED84}" dt="2020-09-14T19:55:37.136" v="74"/>
            <ac:picMkLst>
              <pc:docMk/>
              <pc:sldMasterMk cId="2123863700" sldId="2147483648"/>
              <pc:sldLayoutMk cId="222039371" sldId="2147483660"/>
              <ac:picMk id="9" creationId="{98E900D8-7100-4004-95E9-E241639C2B4F}"/>
            </ac:picMkLst>
          </pc:picChg>
          <pc:picChg chg="add mod">
            <ac:chgData name="Željka Knezović" userId="50b5028f-89ad-412b-b4c4-4569993e3df0" providerId="ADAL" clId="{48B15674-4D04-42D1-B9C6-1440B7AAED84}" dt="2020-09-14T19:49:19.516" v="37" actId="1076"/>
            <ac:picMkLst>
              <pc:docMk/>
              <pc:sldMasterMk cId="2123863700" sldId="2147483648"/>
              <pc:sldLayoutMk cId="222039371" sldId="2147483660"/>
              <ac:picMk id="10" creationId="{617B621C-CF12-44D3-8BB5-1D8E97414CC8}"/>
            </ac:picMkLst>
          </pc:picChg>
        </pc:sldLayoutChg>
        <pc:sldLayoutChg chg="addSp delSp modSp mod">
          <pc:chgData name="Željka Knezović" userId="50b5028f-89ad-412b-b4c4-4569993e3df0" providerId="ADAL" clId="{48B15674-4D04-42D1-B9C6-1440B7AAED84}" dt="2020-09-14T19:56:10.076" v="76"/>
          <pc:sldLayoutMkLst>
            <pc:docMk/>
            <pc:sldMasterMk cId="2123863700" sldId="2147483648"/>
            <pc:sldLayoutMk cId="3983041132" sldId="2147483661"/>
          </pc:sldLayoutMkLst>
          <pc:grpChg chg="mod">
            <ac:chgData name="Željka Knezović" userId="50b5028f-89ad-412b-b4c4-4569993e3df0" providerId="ADAL" clId="{48B15674-4D04-42D1-B9C6-1440B7AAED84}" dt="2020-09-14T19:56:10.076" v="76"/>
            <ac:grpSpMkLst>
              <pc:docMk/>
              <pc:sldMasterMk cId="2123863700" sldId="2147483648"/>
              <pc:sldLayoutMk cId="3983041132" sldId="2147483661"/>
              <ac:grpSpMk id="23" creationId="{5E41C0E6-0628-4448-99ED-03B1D1777223}"/>
            </ac:grpSpMkLst>
          </pc:grpChg>
          <pc:picChg chg="add mod">
            <ac:chgData name="Željka Knezović" userId="50b5028f-89ad-412b-b4c4-4569993e3df0" providerId="ADAL" clId="{48B15674-4D04-42D1-B9C6-1440B7AAED84}" dt="2020-09-14T19:50:30.118" v="47" actId="1076"/>
            <ac:picMkLst>
              <pc:docMk/>
              <pc:sldMasterMk cId="2123863700" sldId="2147483648"/>
              <pc:sldLayoutMk cId="3983041132" sldId="2147483661"/>
              <ac:picMk id="9" creationId="{7061CE0A-BAD3-4BD1-BCF6-192888D7E8FC}"/>
            </ac:picMkLst>
          </pc:picChg>
          <pc:picChg chg="add del">
            <ac:chgData name="Željka Knezović" userId="50b5028f-89ad-412b-b4c4-4569993e3df0" providerId="ADAL" clId="{48B15674-4D04-42D1-B9C6-1440B7AAED84}" dt="2020-09-14T19:50:07.216" v="40" actId="478"/>
            <ac:picMkLst>
              <pc:docMk/>
              <pc:sldMasterMk cId="2123863700" sldId="2147483648"/>
              <pc:sldLayoutMk cId="3983041132" sldId="2147483661"/>
              <ac:picMk id="22" creationId="{6B60B392-9F80-4101-A5C8-9151FD4A3ED4}"/>
            </ac:picMkLst>
          </pc:picChg>
        </pc:sldLayoutChg>
        <pc:sldLayoutChg chg="addSp delSp modSp mod">
          <pc:chgData name="Željka Knezović" userId="50b5028f-89ad-412b-b4c4-4569993e3df0" providerId="ADAL" clId="{48B15674-4D04-42D1-B9C6-1440B7AAED84}" dt="2020-09-14T19:56:16.685" v="77"/>
          <pc:sldLayoutMkLst>
            <pc:docMk/>
            <pc:sldMasterMk cId="2123863700" sldId="2147483648"/>
            <pc:sldLayoutMk cId="1029293401" sldId="2147483662"/>
          </pc:sldLayoutMkLst>
          <pc:grpChg chg="mod">
            <ac:chgData name="Željka Knezović" userId="50b5028f-89ad-412b-b4c4-4569993e3df0" providerId="ADAL" clId="{48B15674-4D04-42D1-B9C6-1440B7AAED84}" dt="2020-09-14T19:56:16.685" v="77"/>
            <ac:grpSpMkLst>
              <pc:docMk/>
              <pc:sldMasterMk cId="2123863700" sldId="2147483648"/>
              <pc:sldLayoutMk cId="1029293401" sldId="2147483662"/>
              <ac:grpSpMk id="11" creationId="{2C450ADE-9275-4427-91CD-6F8521D37B04}"/>
            </ac:grpSpMkLst>
          </pc:grpChg>
          <pc:picChg chg="del">
            <ac:chgData name="Željka Knezović" userId="50b5028f-89ad-412b-b4c4-4569993e3df0" providerId="ADAL" clId="{48B15674-4D04-42D1-B9C6-1440B7AAED84}" dt="2020-09-14T19:50:37.388" v="48" actId="478"/>
            <ac:picMkLst>
              <pc:docMk/>
              <pc:sldMasterMk cId="2123863700" sldId="2147483648"/>
              <pc:sldLayoutMk cId="1029293401" sldId="2147483662"/>
              <ac:picMk id="9" creationId="{E61A9A2B-A110-40AE-A844-7A0E3B473673}"/>
            </ac:picMkLst>
          </pc:picChg>
          <pc:picChg chg="add mod">
            <ac:chgData name="Željka Knezović" userId="50b5028f-89ad-412b-b4c4-4569993e3df0" providerId="ADAL" clId="{48B15674-4D04-42D1-B9C6-1440B7AAED84}" dt="2020-09-14T19:51:42.408" v="54" actId="14100"/>
            <ac:picMkLst>
              <pc:docMk/>
              <pc:sldMasterMk cId="2123863700" sldId="2147483648"/>
              <pc:sldLayoutMk cId="1029293401" sldId="2147483662"/>
              <ac:picMk id="13" creationId="{A134A7E4-B8C8-4215-A623-1B763A2D1528}"/>
            </ac:picMkLst>
          </pc:picChg>
        </pc:sldLayoutChg>
        <pc:sldLayoutChg chg="addSp delSp modSp mod">
          <pc:chgData name="Željka Knezović" userId="50b5028f-89ad-412b-b4c4-4569993e3df0" providerId="ADAL" clId="{48B15674-4D04-42D1-B9C6-1440B7AAED84}" dt="2020-09-14T19:56:33.878" v="79"/>
          <pc:sldLayoutMkLst>
            <pc:docMk/>
            <pc:sldMasterMk cId="2123863700" sldId="2147483648"/>
            <pc:sldLayoutMk cId="1400789468" sldId="2147483663"/>
          </pc:sldLayoutMkLst>
          <pc:grpChg chg="mod">
            <ac:chgData name="Željka Knezović" userId="50b5028f-89ad-412b-b4c4-4569993e3df0" providerId="ADAL" clId="{48B15674-4D04-42D1-B9C6-1440B7AAED84}" dt="2020-09-14T19:56:33.878" v="79"/>
            <ac:grpSpMkLst>
              <pc:docMk/>
              <pc:sldMasterMk cId="2123863700" sldId="2147483648"/>
              <pc:sldLayoutMk cId="1400789468" sldId="2147483663"/>
              <ac:grpSpMk id="11" creationId="{2C450ADE-9275-4427-91CD-6F8521D37B04}"/>
            </ac:grpSpMkLst>
          </pc:grpChg>
          <pc:picChg chg="add mod">
            <ac:chgData name="Željka Knezović" userId="50b5028f-89ad-412b-b4c4-4569993e3df0" providerId="ADAL" clId="{48B15674-4D04-42D1-B9C6-1440B7AAED84}" dt="2020-09-14T19:53:21.281" v="65" actId="14100"/>
            <ac:picMkLst>
              <pc:docMk/>
              <pc:sldMasterMk cId="2123863700" sldId="2147483648"/>
              <pc:sldLayoutMk cId="1400789468" sldId="2147483663"/>
              <ac:picMk id="9" creationId="{3CCBE2C6-C0C0-4BE3-88F4-06ED45AAB898}"/>
            </ac:picMkLst>
          </pc:picChg>
          <pc:picChg chg="del">
            <ac:chgData name="Željka Knezović" userId="50b5028f-89ad-412b-b4c4-4569993e3df0" providerId="ADAL" clId="{48B15674-4D04-42D1-B9C6-1440B7AAED84}" dt="2020-09-14T19:51:53.783" v="55" actId="478"/>
            <ac:picMkLst>
              <pc:docMk/>
              <pc:sldMasterMk cId="2123863700" sldId="2147483648"/>
              <pc:sldLayoutMk cId="1400789468" sldId="2147483663"/>
              <ac:picMk id="13" creationId="{2A1C7898-782D-4CA0-8975-4AAB59FCB6F2}"/>
            </ac:picMkLst>
          </pc:picChg>
        </pc:sldLayoutChg>
        <pc:sldLayoutChg chg="addSp delSp modSp mod">
          <pc:chgData name="Željka Knezović" userId="50b5028f-89ad-412b-b4c4-4569993e3df0" providerId="ADAL" clId="{48B15674-4D04-42D1-B9C6-1440B7AAED84}" dt="2020-09-14T19:55:25.492" v="73"/>
          <pc:sldLayoutMkLst>
            <pc:docMk/>
            <pc:sldMasterMk cId="2123863700" sldId="2147483648"/>
            <pc:sldLayoutMk cId="216466550" sldId="2147483664"/>
          </pc:sldLayoutMkLst>
          <pc:grpChg chg="mod">
            <ac:chgData name="Željka Knezović" userId="50b5028f-89ad-412b-b4c4-4569993e3df0" providerId="ADAL" clId="{48B15674-4D04-42D1-B9C6-1440B7AAED84}" dt="2020-09-14T19:55:25.492" v="73"/>
            <ac:grpSpMkLst>
              <pc:docMk/>
              <pc:sldMasterMk cId="2123863700" sldId="2147483648"/>
              <pc:sldLayoutMk cId="216466550" sldId="2147483664"/>
              <ac:grpSpMk id="11" creationId="{2C450ADE-9275-4427-91CD-6F8521D37B04}"/>
            </ac:grpSpMkLst>
          </pc:grpChg>
          <pc:picChg chg="add mod">
            <ac:chgData name="Željka Knezović" userId="50b5028f-89ad-412b-b4c4-4569993e3df0" providerId="ADAL" clId="{48B15674-4D04-42D1-B9C6-1440B7AAED84}" dt="2020-09-14T19:54:27.793" v="72" actId="1076"/>
            <ac:picMkLst>
              <pc:docMk/>
              <pc:sldMasterMk cId="2123863700" sldId="2147483648"/>
              <pc:sldLayoutMk cId="216466550" sldId="2147483664"/>
              <ac:picMk id="9" creationId="{C132F2FA-BD09-454A-9C1C-B19D2118036D}"/>
            </ac:picMkLst>
          </pc:picChg>
          <pc:picChg chg="add del">
            <ac:chgData name="Željka Knezović" userId="50b5028f-89ad-412b-b4c4-4569993e3df0" providerId="ADAL" clId="{48B15674-4D04-42D1-B9C6-1440B7AAED84}" dt="2020-09-14T19:54:09.801" v="68" actId="478"/>
            <ac:picMkLst>
              <pc:docMk/>
              <pc:sldMasterMk cId="2123863700" sldId="2147483648"/>
              <pc:sldLayoutMk cId="216466550" sldId="2147483664"/>
              <ac:picMk id="14" creationId="{643CEFAD-1DFA-499D-94AC-D18B92084018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CD4F47A-C366-4F15-9525-7C60130F76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58499-187B-4BEA-A2DE-18BA724A98B8}" type="datetimeFigureOut">
              <a:rPr lang="hr-HR" smtClean="0"/>
              <a:t>6.1.2021.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2E089DA-631F-4F91-8AD2-087868099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BF88B26-BCBE-4A90-B3CE-582772E05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28FE0E-DCEF-4858-B6E7-33E46EAE1E6F}" type="slidenum">
              <a:rPr lang="hr-HR" smtClean="0"/>
              <a:t>‹#›</a:t>
            </a:fld>
            <a:endParaRPr lang="hr-HR"/>
          </a:p>
        </p:txBody>
      </p:sp>
      <p:pic>
        <p:nvPicPr>
          <p:cNvPr id="16" name="Slika 15" descr="Slika na kojoj se prikazuje hrana, crtež&#10;&#10;Opis je automatski generiran">
            <a:extLst>
              <a:ext uri="{FF2B5EF4-FFF2-40B4-BE49-F238E27FC236}">
                <a16:creationId xmlns:a16="http://schemas.microsoft.com/office/drawing/2014/main" id="{C07DF19E-0230-4255-A96A-764280366D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24" y="5340726"/>
            <a:ext cx="4556776" cy="2278388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56B150BC-EC06-4974-8234-2379787455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3505" y="605993"/>
            <a:ext cx="8744989" cy="158621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8AEA0B49-CE28-40C8-88FE-5B5C393533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14812" y="2589275"/>
            <a:ext cx="2962373" cy="286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78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Slika na kojoj se prikazuje sat, naprijed, zgrada, znak&#10;&#10;Opis je automatski generiran">
            <a:extLst>
              <a:ext uri="{FF2B5EF4-FFF2-40B4-BE49-F238E27FC236}">
                <a16:creationId xmlns:a16="http://schemas.microsoft.com/office/drawing/2014/main" id="{98E900D8-7100-4004-95E9-E241639C2B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2291"/>
            <a:ext cx="12192000" cy="1545709"/>
          </a:xfrm>
          <a:prstGeom prst="rect">
            <a:avLst/>
          </a:prstGeom>
        </p:spPr>
      </p:pic>
      <p:sp>
        <p:nvSpPr>
          <p:cNvPr id="15" name="Naslov 1">
            <a:extLst>
              <a:ext uri="{FF2B5EF4-FFF2-40B4-BE49-F238E27FC236}">
                <a16:creationId xmlns:a16="http://schemas.microsoft.com/office/drawing/2014/main" id="{1E635857-2D65-494E-8E56-C473EC7CC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4810" y="276621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 b="1">
                <a:solidFill>
                  <a:srgbClr val="EC5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dirty="0"/>
              <a:t>Upišite naslov nastavne teme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37EEC1C-6796-458F-B847-AC822DBD79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7936" y="514553"/>
            <a:ext cx="5036127" cy="913480"/>
          </a:xfrm>
          <a:prstGeom prst="rect">
            <a:avLst/>
          </a:prstGeom>
        </p:spPr>
      </p:pic>
      <p:pic>
        <p:nvPicPr>
          <p:cNvPr id="10" name="Slika 9" descr="Slika na kojoj se prikazuje gledanje, hrana, muškarac, držanje&#10;&#10;Opis je automatski generiran">
            <a:extLst>
              <a:ext uri="{FF2B5EF4-FFF2-40B4-BE49-F238E27FC236}">
                <a16:creationId xmlns:a16="http://schemas.microsoft.com/office/drawing/2014/main" id="{617B621C-CF12-44D3-8BB5-1D8E97414C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31" y="5429966"/>
            <a:ext cx="1331358" cy="142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9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054860-A0FC-41B7-A21B-83CF7A735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solidFill>
                  <a:srgbClr val="E945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3BE02A-A7E8-40F5-87E8-DDAF28163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6A7DA4"/>
                </a:solidFill>
              </a:defRPr>
            </a:lvl1pPr>
            <a:lvl2pPr>
              <a:defRPr sz="3200" b="1">
                <a:solidFill>
                  <a:srgbClr val="6A7DA4"/>
                </a:solidFill>
              </a:defRPr>
            </a:lvl2pPr>
            <a:lvl3pPr>
              <a:defRPr sz="2800" b="1">
                <a:solidFill>
                  <a:srgbClr val="6A7DA4"/>
                </a:solidFill>
              </a:defRPr>
            </a:lvl3pPr>
            <a:lvl4pPr>
              <a:defRPr sz="2400" b="1">
                <a:solidFill>
                  <a:srgbClr val="6A7DA4"/>
                </a:solidFill>
              </a:defRPr>
            </a:lvl4pPr>
            <a:lvl5pPr>
              <a:defRPr sz="2400" b="1">
                <a:solidFill>
                  <a:srgbClr val="6A7DA4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pic>
        <p:nvPicPr>
          <p:cNvPr id="16" name="Slika 15" descr="Slika na kojoj se prikazuje hrana, crtež&#10;&#10;Opis je automatski generiran">
            <a:extLst>
              <a:ext uri="{FF2B5EF4-FFF2-40B4-BE49-F238E27FC236}">
                <a16:creationId xmlns:a16="http://schemas.microsoft.com/office/drawing/2014/main" id="{670BCB78-F358-49FE-AE87-92E3AEEFDE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5" t="30562" r="72747" b="36843"/>
          <a:stretch/>
        </p:blipFill>
        <p:spPr>
          <a:xfrm>
            <a:off x="11010964" y="6125247"/>
            <a:ext cx="685671" cy="6810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E6F6323A-6A5A-4EF8-805B-C27C73E505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176"/>
          <a:stretch/>
        </p:blipFill>
        <p:spPr>
          <a:xfrm>
            <a:off x="490105" y="5855160"/>
            <a:ext cx="696190" cy="913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Slika 4" descr="Slika na kojoj se prikazuje sat, naprijed, zgrada, znak&#10;&#10;Opis je automatski generiran">
            <a:extLst>
              <a:ext uri="{FF2B5EF4-FFF2-40B4-BE49-F238E27FC236}">
                <a16:creationId xmlns:a16="http://schemas.microsoft.com/office/drawing/2014/main" id="{1F4590CD-09E9-41AE-9121-11464654D5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2291"/>
            <a:ext cx="12192000" cy="15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28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a 22">
            <a:extLst>
              <a:ext uri="{FF2B5EF4-FFF2-40B4-BE49-F238E27FC236}">
                <a16:creationId xmlns:a16="http://schemas.microsoft.com/office/drawing/2014/main" id="{5E41C0E6-0628-4448-99ED-03B1D1777223}"/>
              </a:ext>
            </a:extLst>
          </p:cNvPr>
          <p:cNvGrpSpPr/>
          <p:nvPr userDrawn="1"/>
        </p:nvGrpSpPr>
        <p:grpSpPr>
          <a:xfrm>
            <a:off x="6734" y="-91820"/>
            <a:ext cx="12185266" cy="1548231"/>
            <a:chOff x="6734" y="-91820"/>
            <a:chExt cx="12185266" cy="1548231"/>
          </a:xfrm>
        </p:grpSpPr>
        <p:pic>
          <p:nvPicPr>
            <p:cNvPr id="10" name="Slika 9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C663F728-5AC8-4402-99FD-085DA68BB8C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094"/>
            <a:stretch/>
          </p:blipFill>
          <p:spPr>
            <a:xfrm>
              <a:off x="8302011" y="-91818"/>
              <a:ext cx="3889989" cy="1545709"/>
            </a:xfrm>
            <a:prstGeom prst="rect">
              <a:avLst/>
            </a:prstGeom>
          </p:spPr>
        </p:pic>
        <p:pic>
          <p:nvPicPr>
            <p:cNvPr id="4" name="Slika 3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B090E186-4B2F-4599-A4E0-9B23FF81FFB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6633188" y="-91818"/>
              <a:ext cx="1668822" cy="1545709"/>
            </a:xfrm>
            <a:prstGeom prst="rect">
              <a:avLst/>
            </a:prstGeom>
          </p:spPr>
        </p:pic>
        <p:pic>
          <p:nvPicPr>
            <p:cNvPr id="5" name="Slika 4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9AA7ADBF-EA82-4C94-831F-F3D75411BB1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4964365" y="-91819"/>
              <a:ext cx="1668822" cy="1545709"/>
            </a:xfrm>
            <a:prstGeom prst="rect">
              <a:avLst/>
            </a:prstGeom>
          </p:spPr>
        </p:pic>
        <p:pic>
          <p:nvPicPr>
            <p:cNvPr id="6" name="Slika 5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77DC509D-87BB-48A1-8EFB-0B46A2BF745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3345221" y="-89298"/>
              <a:ext cx="1668822" cy="1545709"/>
            </a:xfrm>
            <a:prstGeom prst="rect">
              <a:avLst/>
            </a:prstGeom>
          </p:spPr>
        </p:pic>
        <p:pic>
          <p:nvPicPr>
            <p:cNvPr id="8" name="Slika 7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DBACF7F7-E9E1-403B-8D1E-19A32E240A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1673452" y="-91820"/>
              <a:ext cx="1668822" cy="1545709"/>
            </a:xfrm>
            <a:prstGeom prst="rect">
              <a:avLst/>
            </a:prstGeom>
          </p:spPr>
        </p:pic>
        <p:pic>
          <p:nvPicPr>
            <p:cNvPr id="12" name="Slika 11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FF2358FE-191A-4A9E-8CA6-E55F0393D8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6734" y="-91820"/>
              <a:ext cx="1668822" cy="1545709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67054860-A0FC-41B7-A21B-83CF7A735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3365" y="349971"/>
            <a:ext cx="7421712" cy="9079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solidFill>
                  <a:srgbClr val="E945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dirty="0"/>
              <a:t>Kliknite da biste uredili naslov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3BE02A-A7E8-40F5-87E8-DDAF28163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6A7DA4"/>
                </a:solidFill>
              </a:defRPr>
            </a:lvl1pPr>
            <a:lvl2pPr>
              <a:defRPr sz="3200" b="1">
                <a:solidFill>
                  <a:srgbClr val="6A7DA4"/>
                </a:solidFill>
              </a:defRPr>
            </a:lvl2pPr>
            <a:lvl3pPr>
              <a:defRPr sz="2800" b="1">
                <a:solidFill>
                  <a:srgbClr val="6A7DA4"/>
                </a:solidFill>
              </a:defRPr>
            </a:lvl3pPr>
            <a:lvl4pPr>
              <a:defRPr sz="2400" b="1">
                <a:solidFill>
                  <a:srgbClr val="6A7DA4"/>
                </a:solidFill>
              </a:defRPr>
            </a:lvl4pPr>
            <a:lvl5pPr>
              <a:defRPr sz="2400" b="1">
                <a:solidFill>
                  <a:srgbClr val="6A7DA4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pic>
        <p:nvPicPr>
          <p:cNvPr id="18" name="Slika 17" descr="Slika na kojoj se prikazuje hrana, crtež&#10;&#10;Opis je automatski generiran">
            <a:extLst>
              <a:ext uri="{FF2B5EF4-FFF2-40B4-BE49-F238E27FC236}">
                <a16:creationId xmlns:a16="http://schemas.microsoft.com/office/drawing/2014/main" id="{C54194C8-FB18-4C7B-8798-C39C8624B0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5" t="30562" r="72747" b="36843"/>
          <a:stretch/>
        </p:blipFill>
        <p:spPr>
          <a:xfrm>
            <a:off x="11444414" y="189935"/>
            <a:ext cx="494441" cy="491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Slika 8" descr="Slika na kojoj se prikazuje stol, držanje, daljinsko, igra&#10;&#10;Opis je automatski generiran">
            <a:extLst>
              <a:ext uri="{FF2B5EF4-FFF2-40B4-BE49-F238E27FC236}">
                <a16:creationId xmlns:a16="http://schemas.microsoft.com/office/drawing/2014/main" id="{7061CE0A-BAD3-4BD1-BCF6-192888D7E8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" y="-21352"/>
            <a:ext cx="1421351" cy="147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41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 10">
            <a:extLst>
              <a:ext uri="{FF2B5EF4-FFF2-40B4-BE49-F238E27FC236}">
                <a16:creationId xmlns:a16="http://schemas.microsoft.com/office/drawing/2014/main" id="{2C450ADE-9275-4427-91CD-6F8521D37B04}"/>
              </a:ext>
            </a:extLst>
          </p:cNvPr>
          <p:cNvGrpSpPr/>
          <p:nvPr userDrawn="1"/>
        </p:nvGrpSpPr>
        <p:grpSpPr>
          <a:xfrm>
            <a:off x="6734" y="-91820"/>
            <a:ext cx="12185266" cy="1548231"/>
            <a:chOff x="6734" y="-91820"/>
            <a:chExt cx="12185266" cy="1548231"/>
          </a:xfrm>
        </p:grpSpPr>
        <p:pic>
          <p:nvPicPr>
            <p:cNvPr id="10" name="Slika 9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C663F728-5AC8-4402-99FD-085DA68BB8C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094"/>
            <a:stretch/>
          </p:blipFill>
          <p:spPr>
            <a:xfrm>
              <a:off x="8302011" y="-91818"/>
              <a:ext cx="3889989" cy="1545709"/>
            </a:xfrm>
            <a:prstGeom prst="rect">
              <a:avLst/>
            </a:prstGeom>
          </p:spPr>
        </p:pic>
        <p:pic>
          <p:nvPicPr>
            <p:cNvPr id="4" name="Slika 3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B090E186-4B2F-4599-A4E0-9B23FF81FFB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6633188" y="-91818"/>
              <a:ext cx="1668822" cy="1545709"/>
            </a:xfrm>
            <a:prstGeom prst="rect">
              <a:avLst/>
            </a:prstGeom>
          </p:spPr>
        </p:pic>
        <p:pic>
          <p:nvPicPr>
            <p:cNvPr id="5" name="Slika 4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9AA7ADBF-EA82-4C94-831F-F3D75411BB1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4964365" y="-91819"/>
              <a:ext cx="1668822" cy="1545709"/>
            </a:xfrm>
            <a:prstGeom prst="rect">
              <a:avLst/>
            </a:prstGeom>
          </p:spPr>
        </p:pic>
        <p:pic>
          <p:nvPicPr>
            <p:cNvPr id="6" name="Slika 5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77DC509D-87BB-48A1-8EFB-0B46A2BF745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3345221" y="-89298"/>
              <a:ext cx="1668822" cy="1545709"/>
            </a:xfrm>
            <a:prstGeom prst="rect">
              <a:avLst/>
            </a:prstGeom>
          </p:spPr>
        </p:pic>
        <p:pic>
          <p:nvPicPr>
            <p:cNvPr id="8" name="Slika 7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DBACF7F7-E9E1-403B-8D1E-19A32E240A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1673452" y="-91820"/>
              <a:ext cx="1668822" cy="1545709"/>
            </a:xfrm>
            <a:prstGeom prst="rect">
              <a:avLst/>
            </a:prstGeom>
          </p:spPr>
        </p:pic>
        <p:pic>
          <p:nvPicPr>
            <p:cNvPr id="12" name="Slika 11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FF2358FE-191A-4A9E-8CA6-E55F0393D8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6734" y="-91820"/>
              <a:ext cx="1668822" cy="1545709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67054860-A0FC-41B7-A21B-83CF7A735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3365" y="349971"/>
            <a:ext cx="7421712" cy="9079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solidFill>
                  <a:srgbClr val="E945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dirty="0"/>
              <a:t>Kliknite da biste uredili naslov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3BE02A-A7E8-40F5-87E8-DDAF28163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6A7DA4"/>
                </a:solidFill>
              </a:defRPr>
            </a:lvl1pPr>
            <a:lvl2pPr>
              <a:defRPr sz="3200" b="1">
                <a:solidFill>
                  <a:srgbClr val="6A7DA4"/>
                </a:solidFill>
              </a:defRPr>
            </a:lvl2pPr>
            <a:lvl3pPr>
              <a:defRPr sz="2800" b="1">
                <a:solidFill>
                  <a:srgbClr val="6A7DA4"/>
                </a:solidFill>
              </a:defRPr>
            </a:lvl3pPr>
            <a:lvl4pPr>
              <a:defRPr sz="2400" b="1">
                <a:solidFill>
                  <a:srgbClr val="6A7DA4"/>
                </a:solidFill>
              </a:defRPr>
            </a:lvl4pPr>
            <a:lvl5pPr>
              <a:defRPr sz="2400" b="1">
                <a:solidFill>
                  <a:srgbClr val="6A7DA4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pic>
        <p:nvPicPr>
          <p:cNvPr id="18" name="Slika 17" descr="Slika na kojoj se prikazuje hrana, crtež&#10;&#10;Opis je automatski generiran">
            <a:extLst>
              <a:ext uri="{FF2B5EF4-FFF2-40B4-BE49-F238E27FC236}">
                <a16:creationId xmlns:a16="http://schemas.microsoft.com/office/drawing/2014/main" id="{C54194C8-FB18-4C7B-8798-C39C8624B0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5" t="30562" r="72747" b="36843"/>
          <a:stretch/>
        </p:blipFill>
        <p:spPr>
          <a:xfrm>
            <a:off x="11444414" y="189935"/>
            <a:ext cx="494441" cy="491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Slika 12" descr="Slika na kojoj se prikazuje torta, malo, stol, napravljeno&#10;&#10;Opis je automatski generiran">
            <a:extLst>
              <a:ext uri="{FF2B5EF4-FFF2-40B4-BE49-F238E27FC236}">
                <a16:creationId xmlns:a16="http://schemas.microsoft.com/office/drawing/2014/main" id="{A134A7E4-B8C8-4215-A623-1B763A2D15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5" y="0"/>
            <a:ext cx="1335221" cy="141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93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 10">
            <a:extLst>
              <a:ext uri="{FF2B5EF4-FFF2-40B4-BE49-F238E27FC236}">
                <a16:creationId xmlns:a16="http://schemas.microsoft.com/office/drawing/2014/main" id="{2C450ADE-9275-4427-91CD-6F8521D37B04}"/>
              </a:ext>
            </a:extLst>
          </p:cNvPr>
          <p:cNvGrpSpPr/>
          <p:nvPr userDrawn="1"/>
        </p:nvGrpSpPr>
        <p:grpSpPr>
          <a:xfrm>
            <a:off x="6734" y="-91820"/>
            <a:ext cx="12185266" cy="1548231"/>
            <a:chOff x="6734" y="-91820"/>
            <a:chExt cx="12185266" cy="1548231"/>
          </a:xfrm>
        </p:grpSpPr>
        <p:pic>
          <p:nvPicPr>
            <p:cNvPr id="10" name="Slika 9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C663F728-5AC8-4402-99FD-085DA68BB8C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094"/>
            <a:stretch/>
          </p:blipFill>
          <p:spPr>
            <a:xfrm>
              <a:off x="8302011" y="-91818"/>
              <a:ext cx="3889989" cy="1545709"/>
            </a:xfrm>
            <a:prstGeom prst="rect">
              <a:avLst/>
            </a:prstGeom>
          </p:spPr>
        </p:pic>
        <p:pic>
          <p:nvPicPr>
            <p:cNvPr id="4" name="Slika 3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B090E186-4B2F-4599-A4E0-9B23FF81FFB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6633188" y="-91818"/>
              <a:ext cx="1668822" cy="1545709"/>
            </a:xfrm>
            <a:prstGeom prst="rect">
              <a:avLst/>
            </a:prstGeom>
          </p:spPr>
        </p:pic>
        <p:pic>
          <p:nvPicPr>
            <p:cNvPr id="5" name="Slika 4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9AA7ADBF-EA82-4C94-831F-F3D75411BB1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4964365" y="-91819"/>
              <a:ext cx="1668822" cy="1545709"/>
            </a:xfrm>
            <a:prstGeom prst="rect">
              <a:avLst/>
            </a:prstGeom>
          </p:spPr>
        </p:pic>
        <p:pic>
          <p:nvPicPr>
            <p:cNvPr id="6" name="Slika 5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77DC509D-87BB-48A1-8EFB-0B46A2BF745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3345221" y="-89298"/>
              <a:ext cx="1668822" cy="1545709"/>
            </a:xfrm>
            <a:prstGeom prst="rect">
              <a:avLst/>
            </a:prstGeom>
          </p:spPr>
        </p:pic>
        <p:pic>
          <p:nvPicPr>
            <p:cNvPr id="8" name="Slika 7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DBACF7F7-E9E1-403B-8D1E-19A32E240A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1673452" y="-91820"/>
              <a:ext cx="1668822" cy="1545709"/>
            </a:xfrm>
            <a:prstGeom prst="rect">
              <a:avLst/>
            </a:prstGeom>
          </p:spPr>
        </p:pic>
        <p:pic>
          <p:nvPicPr>
            <p:cNvPr id="12" name="Slika 11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FF2358FE-191A-4A9E-8CA6-E55F0393D8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6734" y="-91820"/>
              <a:ext cx="1668822" cy="1545709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67054860-A0FC-41B7-A21B-83CF7A735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3365" y="349971"/>
            <a:ext cx="7421712" cy="9079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solidFill>
                  <a:srgbClr val="E945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dirty="0"/>
              <a:t>Kliknite da biste uredili naslov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3BE02A-A7E8-40F5-87E8-DDAF28163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6A7DA4"/>
                </a:solidFill>
              </a:defRPr>
            </a:lvl1pPr>
            <a:lvl2pPr>
              <a:defRPr sz="3200" b="1">
                <a:solidFill>
                  <a:srgbClr val="6A7DA4"/>
                </a:solidFill>
              </a:defRPr>
            </a:lvl2pPr>
            <a:lvl3pPr>
              <a:defRPr sz="2800" b="1">
                <a:solidFill>
                  <a:srgbClr val="6A7DA4"/>
                </a:solidFill>
              </a:defRPr>
            </a:lvl3pPr>
            <a:lvl4pPr>
              <a:defRPr sz="2400" b="1">
                <a:solidFill>
                  <a:srgbClr val="6A7DA4"/>
                </a:solidFill>
              </a:defRPr>
            </a:lvl4pPr>
            <a:lvl5pPr>
              <a:defRPr sz="2400" b="1">
                <a:solidFill>
                  <a:srgbClr val="6A7DA4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pic>
        <p:nvPicPr>
          <p:cNvPr id="18" name="Slika 17" descr="Slika na kojoj se prikazuje hrana, crtež&#10;&#10;Opis je automatski generiran">
            <a:extLst>
              <a:ext uri="{FF2B5EF4-FFF2-40B4-BE49-F238E27FC236}">
                <a16:creationId xmlns:a16="http://schemas.microsoft.com/office/drawing/2014/main" id="{C54194C8-FB18-4C7B-8798-C39C8624B0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5" t="30562" r="72747" b="36843"/>
          <a:stretch/>
        </p:blipFill>
        <p:spPr>
          <a:xfrm>
            <a:off x="11444414" y="189935"/>
            <a:ext cx="494441" cy="491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Slika 8" descr="Slika na kojoj se prikazuje daljinsko, sjedenje, igra, stol&#10;&#10;Opis je automatski generiran">
            <a:extLst>
              <a:ext uri="{FF2B5EF4-FFF2-40B4-BE49-F238E27FC236}">
                <a16:creationId xmlns:a16="http://schemas.microsoft.com/office/drawing/2014/main" id="{3CCBE2C6-C0C0-4BE3-88F4-06ED45AAB8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1" y="61965"/>
            <a:ext cx="1317713" cy="133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89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 10">
            <a:extLst>
              <a:ext uri="{FF2B5EF4-FFF2-40B4-BE49-F238E27FC236}">
                <a16:creationId xmlns:a16="http://schemas.microsoft.com/office/drawing/2014/main" id="{2C450ADE-9275-4427-91CD-6F8521D37B04}"/>
              </a:ext>
            </a:extLst>
          </p:cNvPr>
          <p:cNvGrpSpPr/>
          <p:nvPr userDrawn="1"/>
        </p:nvGrpSpPr>
        <p:grpSpPr>
          <a:xfrm flipH="1">
            <a:off x="6734" y="5309769"/>
            <a:ext cx="12185266" cy="1548231"/>
            <a:chOff x="6734" y="-91820"/>
            <a:chExt cx="12185266" cy="1548231"/>
          </a:xfrm>
        </p:grpSpPr>
        <p:pic>
          <p:nvPicPr>
            <p:cNvPr id="10" name="Slika 9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C663F728-5AC8-4402-99FD-085DA68BB8C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094"/>
            <a:stretch/>
          </p:blipFill>
          <p:spPr>
            <a:xfrm>
              <a:off x="8302011" y="-91818"/>
              <a:ext cx="3889989" cy="1545709"/>
            </a:xfrm>
            <a:prstGeom prst="rect">
              <a:avLst/>
            </a:prstGeom>
          </p:spPr>
        </p:pic>
        <p:pic>
          <p:nvPicPr>
            <p:cNvPr id="4" name="Slika 3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B090E186-4B2F-4599-A4E0-9B23FF81FFB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6633188" y="-91818"/>
              <a:ext cx="1668822" cy="1545709"/>
            </a:xfrm>
            <a:prstGeom prst="rect">
              <a:avLst/>
            </a:prstGeom>
          </p:spPr>
        </p:pic>
        <p:pic>
          <p:nvPicPr>
            <p:cNvPr id="5" name="Slika 4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9AA7ADBF-EA82-4C94-831F-F3D75411BB1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4964365" y="-91819"/>
              <a:ext cx="1668822" cy="1545709"/>
            </a:xfrm>
            <a:prstGeom prst="rect">
              <a:avLst/>
            </a:prstGeom>
          </p:spPr>
        </p:pic>
        <p:pic>
          <p:nvPicPr>
            <p:cNvPr id="6" name="Slika 5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77DC509D-87BB-48A1-8EFB-0B46A2BF745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3345221" y="-89298"/>
              <a:ext cx="1668822" cy="1545709"/>
            </a:xfrm>
            <a:prstGeom prst="rect">
              <a:avLst/>
            </a:prstGeom>
          </p:spPr>
        </p:pic>
        <p:pic>
          <p:nvPicPr>
            <p:cNvPr id="8" name="Slika 7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DBACF7F7-E9E1-403B-8D1E-19A32E240A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1673452" y="-91820"/>
              <a:ext cx="1668822" cy="1545709"/>
            </a:xfrm>
            <a:prstGeom prst="rect">
              <a:avLst/>
            </a:prstGeom>
          </p:spPr>
        </p:pic>
        <p:pic>
          <p:nvPicPr>
            <p:cNvPr id="12" name="Slika 11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FF2358FE-191A-4A9E-8CA6-E55F0393D8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6734" y="-91820"/>
              <a:ext cx="1668822" cy="1545709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67054860-A0FC-41B7-A21B-83CF7A735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214" y="425751"/>
            <a:ext cx="11043947" cy="9079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solidFill>
                  <a:srgbClr val="E945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dirty="0"/>
              <a:t>Kliknite da biste uredili naslov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3BE02A-A7E8-40F5-87E8-DDAF28163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46688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6A7DA4"/>
                </a:solidFill>
              </a:defRPr>
            </a:lvl1pPr>
            <a:lvl2pPr>
              <a:defRPr sz="3200" b="1">
                <a:solidFill>
                  <a:srgbClr val="6A7DA4"/>
                </a:solidFill>
              </a:defRPr>
            </a:lvl2pPr>
            <a:lvl3pPr>
              <a:defRPr sz="2800" b="1">
                <a:solidFill>
                  <a:srgbClr val="6A7DA4"/>
                </a:solidFill>
              </a:defRPr>
            </a:lvl3pPr>
            <a:lvl4pPr>
              <a:defRPr sz="2400" b="1">
                <a:solidFill>
                  <a:srgbClr val="6A7DA4"/>
                </a:solidFill>
              </a:defRPr>
            </a:lvl4pPr>
            <a:lvl5pPr>
              <a:defRPr sz="2400" b="1">
                <a:solidFill>
                  <a:srgbClr val="6A7DA4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pic>
        <p:nvPicPr>
          <p:cNvPr id="18" name="Slika 17" descr="Slika na kojoj se prikazuje hrana, crtež&#10;&#10;Opis je automatski generiran">
            <a:extLst>
              <a:ext uri="{FF2B5EF4-FFF2-40B4-BE49-F238E27FC236}">
                <a16:creationId xmlns:a16="http://schemas.microsoft.com/office/drawing/2014/main" id="{C54194C8-FB18-4C7B-8798-C39C8624B0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5" t="30562" r="72747" b="36843"/>
          <a:stretch/>
        </p:blipFill>
        <p:spPr>
          <a:xfrm>
            <a:off x="299849" y="5591524"/>
            <a:ext cx="494441" cy="491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Slika 8" descr="Slika na kojoj se prikazuje objekt, malo, stol, daljinsko&#10;&#10;Opis je automatski generiran">
            <a:extLst>
              <a:ext uri="{FF2B5EF4-FFF2-40B4-BE49-F238E27FC236}">
                <a16:creationId xmlns:a16="http://schemas.microsoft.com/office/drawing/2014/main" id="{C132F2FA-BD09-454A-9C1C-B19D211803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888" y="2264687"/>
            <a:ext cx="4772025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6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>
            <a:extLst>
              <a:ext uri="{FF2B5EF4-FFF2-40B4-BE49-F238E27FC236}">
                <a16:creationId xmlns:a16="http://schemas.microsoft.com/office/drawing/2014/main" id="{BD1635F8-803F-4136-84A8-D8CF46B0AF1A}"/>
              </a:ext>
            </a:extLst>
          </p:cNvPr>
          <p:cNvGrpSpPr/>
          <p:nvPr userDrawn="1"/>
        </p:nvGrpSpPr>
        <p:grpSpPr>
          <a:xfrm>
            <a:off x="2" y="0"/>
            <a:ext cx="12191998" cy="6858000"/>
            <a:chOff x="2" y="0"/>
            <a:chExt cx="12191998" cy="6858000"/>
          </a:xfrm>
        </p:grpSpPr>
        <p:pic>
          <p:nvPicPr>
            <p:cNvPr id="6" name="Slika 5">
              <a:extLst>
                <a:ext uri="{FF2B5EF4-FFF2-40B4-BE49-F238E27FC236}">
                  <a16:creationId xmlns:a16="http://schemas.microsoft.com/office/drawing/2014/main" id="{DCED8DB3-998C-4A88-B33B-14BB3A10B60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503"/>
            <a:stretch/>
          </p:blipFill>
          <p:spPr>
            <a:xfrm>
              <a:off x="2" y="0"/>
              <a:ext cx="3698014" cy="6858000"/>
            </a:xfrm>
            <a:prstGeom prst="rect">
              <a:avLst/>
            </a:prstGeom>
          </p:spPr>
        </p:pic>
        <p:pic>
          <p:nvPicPr>
            <p:cNvPr id="8" name="Slika 7">
              <a:extLst>
                <a:ext uri="{FF2B5EF4-FFF2-40B4-BE49-F238E27FC236}">
                  <a16:creationId xmlns:a16="http://schemas.microsoft.com/office/drawing/2014/main" id="{407A2A28-4D7E-4088-8293-C0CB9DCAB75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58"/>
            <a:stretch/>
          </p:blipFill>
          <p:spPr>
            <a:xfrm>
              <a:off x="9118740" y="0"/>
              <a:ext cx="3073260" cy="6858000"/>
            </a:xfrm>
            <a:prstGeom prst="rect">
              <a:avLst/>
            </a:prstGeom>
          </p:spPr>
        </p:pic>
        <p:pic>
          <p:nvPicPr>
            <p:cNvPr id="10" name="Slika 9">
              <a:extLst>
                <a:ext uri="{FF2B5EF4-FFF2-40B4-BE49-F238E27FC236}">
                  <a16:creationId xmlns:a16="http://schemas.microsoft.com/office/drawing/2014/main" id="{E3F27E21-C603-4969-BE2D-C0865565C7D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57" r="22330"/>
            <a:stretch/>
          </p:blipFill>
          <p:spPr>
            <a:xfrm>
              <a:off x="7184691" y="0"/>
              <a:ext cx="1979516" cy="6858000"/>
            </a:xfrm>
            <a:prstGeom prst="rect">
              <a:avLst/>
            </a:prstGeom>
          </p:spPr>
        </p:pic>
        <p:pic>
          <p:nvPicPr>
            <p:cNvPr id="12" name="Slika 11">
              <a:extLst>
                <a:ext uri="{FF2B5EF4-FFF2-40B4-BE49-F238E27FC236}">
                  <a16:creationId xmlns:a16="http://schemas.microsoft.com/office/drawing/2014/main" id="{FDAA93A2-335B-46B4-B023-B139F8805E8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57" r="22330"/>
            <a:stretch/>
          </p:blipFill>
          <p:spPr>
            <a:xfrm>
              <a:off x="5270850" y="0"/>
              <a:ext cx="1979516" cy="6858000"/>
            </a:xfrm>
            <a:prstGeom prst="rect">
              <a:avLst/>
            </a:prstGeom>
          </p:spPr>
        </p:pic>
        <p:pic>
          <p:nvPicPr>
            <p:cNvPr id="14" name="Slika 13">
              <a:extLst>
                <a:ext uri="{FF2B5EF4-FFF2-40B4-BE49-F238E27FC236}">
                  <a16:creationId xmlns:a16="http://schemas.microsoft.com/office/drawing/2014/main" id="{C558561E-4325-4138-91A7-7B8FC8158BF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57" r="22330"/>
            <a:stretch/>
          </p:blipFill>
          <p:spPr>
            <a:xfrm>
              <a:off x="3463941" y="0"/>
              <a:ext cx="1979516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1120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4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86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64" r:id="rId7"/>
    <p:sldLayoutId id="2147483655" r:id="rId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hyperlink" Target="http://e-sfera.hr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6229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CFBFF83D-5A43-4CD9-9A28-48C9332E8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165" y="313026"/>
            <a:ext cx="7421712" cy="907962"/>
          </a:xfrm>
        </p:spPr>
        <p:txBody>
          <a:bodyPr/>
          <a:lstStyle/>
          <a:p>
            <a:r>
              <a:rPr lang="hr-HR" dirty="0"/>
              <a:t>Pokretanje lika u </a:t>
            </a:r>
            <a:r>
              <a:rPr lang="hr-HR" dirty="0" err="1"/>
              <a:t>Scratchu</a:t>
            </a:r>
            <a:endParaRPr lang="hr-HR" dirty="0"/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0F0C6F84-49F8-4325-8959-4F2E11CB9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6135" y="1680238"/>
            <a:ext cx="3784674" cy="5179681"/>
          </a:xfrm>
        </p:spPr>
        <p:txBody>
          <a:bodyPr/>
          <a:lstStyle/>
          <a:p>
            <a:r>
              <a:rPr lang="hr-HR" dirty="0"/>
              <a:t>Napravi zadani program i zaigraj se s prijateljem ili prijateljicom.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95510B6D-7251-4C22-9351-3B064D0DB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967" y="-1142"/>
            <a:ext cx="958788" cy="1349405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6FF3B448-EFA0-4422-9B8C-C9981C9EAFBB}"/>
              </a:ext>
            </a:extLst>
          </p:cNvPr>
          <p:cNvSpPr txBox="1"/>
          <p:nvPr/>
        </p:nvSpPr>
        <p:spPr>
          <a:xfrm>
            <a:off x="9848920" y="536174"/>
            <a:ext cx="148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6A7DA4"/>
                </a:solidFill>
              </a:rPr>
              <a:t>123. str.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179B6B3-308B-42EE-97D1-E554591C5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91" y="1680238"/>
            <a:ext cx="7981950" cy="412432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71F0C11F-DDED-4DCA-B194-2705AFE256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501" y="3678688"/>
            <a:ext cx="3297943" cy="337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5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CFBFF83D-5A43-4CD9-9A28-48C9332E8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165" y="313026"/>
            <a:ext cx="7421712" cy="907962"/>
          </a:xfrm>
        </p:spPr>
        <p:txBody>
          <a:bodyPr/>
          <a:lstStyle/>
          <a:p>
            <a:r>
              <a:rPr lang="hr-HR" dirty="0"/>
              <a:t>Pokretanje lika u </a:t>
            </a:r>
            <a:r>
              <a:rPr lang="hr-HR" dirty="0" err="1"/>
              <a:t>Scratchu</a:t>
            </a:r>
            <a:endParaRPr lang="hr-HR" dirty="0"/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0F0C6F84-49F8-4325-8959-4F2E11CB9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056" y="2952429"/>
            <a:ext cx="5691909" cy="1079246"/>
          </a:xfrm>
        </p:spPr>
        <p:txBody>
          <a:bodyPr/>
          <a:lstStyle/>
          <a:p>
            <a:r>
              <a:rPr lang="hr-HR" dirty="0"/>
              <a:t>Riješi zadatke.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6FF3B448-EFA0-4422-9B8C-C9981C9EAFBB}"/>
              </a:ext>
            </a:extLst>
          </p:cNvPr>
          <p:cNvSpPr txBox="1"/>
          <p:nvPr/>
        </p:nvSpPr>
        <p:spPr>
          <a:xfrm>
            <a:off x="9978229" y="536174"/>
            <a:ext cx="148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6A7DA4"/>
                </a:solidFill>
              </a:rPr>
              <a:t>59. str.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5D045FB-F021-445B-B886-07AE56A99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34" y="4806133"/>
            <a:ext cx="6644555" cy="2051867"/>
          </a:xfrm>
          <a:prstGeom prst="rect">
            <a:avLst/>
          </a:prstGeom>
        </p:spPr>
      </p:pic>
      <p:pic>
        <p:nvPicPr>
          <p:cNvPr id="8" name="Rezervirano mjesto sadržaja 6">
            <a:extLst>
              <a:ext uri="{FF2B5EF4-FFF2-40B4-BE49-F238E27FC236}">
                <a16:creationId xmlns:a16="http://schemas.microsoft.com/office/drawing/2014/main" id="{8176CD95-DD35-46CF-BBEF-9E1E4F5717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850" y="1253"/>
            <a:ext cx="966008" cy="1359567"/>
          </a:xfrm>
          <a:prstGeom prst="rect">
            <a:avLst/>
          </a:prstGeom>
        </p:spPr>
      </p:pic>
      <p:sp>
        <p:nvSpPr>
          <p:cNvPr id="9" name="Rezervirano mjesto sadržaja 3">
            <a:extLst>
              <a:ext uri="{FF2B5EF4-FFF2-40B4-BE49-F238E27FC236}">
                <a16:creationId xmlns:a16="http://schemas.microsoft.com/office/drawing/2014/main" id="{E4CD1B33-F50A-43EC-A689-1CE206322942}"/>
              </a:ext>
            </a:extLst>
          </p:cNvPr>
          <p:cNvSpPr txBox="1">
            <a:spLocks/>
          </p:cNvSpPr>
          <p:nvPr/>
        </p:nvSpPr>
        <p:spPr>
          <a:xfrm>
            <a:off x="0" y="1455289"/>
            <a:ext cx="4812145" cy="13710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dirty="0"/>
              <a:t>Otvorite radnu bilježnicu na stranici 59.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FD554F53-BAA2-44EC-9116-8F5B70181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1919" y="1463842"/>
            <a:ext cx="4890081" cy="536695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D157B27D-6F08-4EB3-BA2D-72C35E643F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98" y="1965001"/>
            <a:ext cx="3371095" cy="305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35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3">
            <a:extLst>
              <a:ext uri="{FF2B5EF4-FFF2-40B4-BE49-F238E27FC236}">
                <a16:creationId xmlns:a16="http://schemas.microsoft.com/office/drawing/2014/main" id="{8F6D052D-1AB4-450D-8A06-94FB362F3ADD}"/>
              </a:ext>
            </a:extLst>
          </p:cNvPr>
          <p:cNvSpPr txBox="1">
            <a:spLocks/>
          </p:cNvSpPr>
          <p:nvPr/>
        </p:nvSpPr>
        <p:spPr>
          <a:xfrm>
            <a:off x="858515" y="1273039"/>
            <a:ext cx="10466772" cy="248611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200" b="1" dirty="0">
                <a:solidFill>
                  <a:srgbClr val="48527E"/>
                </a:solidFill>
              </a:rPr>
              <a:t>Posjeti stranicu               , na njoj prolistaj svoj udžbenik iz informatike i klikom miša otvori kod       koji se nalazi pored naslova.</a:t>
            </a:r>
          </a:p>
          <a:p>
            <a:r>
              <a:rPr lang="hr-HR" sz="3200" b="1" dirty="0">
                <a:solidFill>
                  <a:srgbClr val="48527E"/>
                </a:solidFill>
              </a:rPr>
              <a:t>Kod       možeš i skenirati svojom               aplikacijom na mobilnom uređaju.</a:t>
            </a:r>
          </a:p>
          <a:p>
            <a:pPr marL="0" indent="0">
              <a:buNone/>
            </a:pPr>
            <a:endParaRPr lang="hr-HR" sz="3200" b="1" dirty="0">
              <a:solidFill>
                <a:srgbClr val="48527E"/>
              </a:solidFill>
            </a:endParaRPr>
          </a:p>
          <a:p>
            <a:pPr marL="0" indent="0">
              <a:buNone/>
            </a:pPr>
            <a:endParaRPr lang="hr-HR" sz="3500" dirty="0">
              <a:solidFill>
                <a:srgbClr val="48527E"/>
              </a:solidFill>
            </a:endParaRPr>
          </a:p>
          <a:p>
            <a:endParaRPr lang="hr-HR" sz="3600" dirty="0"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9E374B1-0EF2-486E-A468-879CB72DAC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02" t="11321" r="11785" b="21187"/>
          <a:stretch/>
        </p:blipFill>
        <p:spPr>
          <a:xfrm>
            <a:off x="3847213" y="1302176"/>
            <a:ext cx="1230814" cy="37744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EE9C9A7-8049-4A77-B9A5-02D12990F1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55"/>
          <a:stretch/>
        </p:blipFill>
        <p:spPr>
          <a:xfrm>
            <a:off x="1939770" y="2672591"/>
            <a:ext cx="470518" cy="482145"/>
          </a:xfrm>
          <a:prstGeom prst="rect">
            <a:avLst/>
          </a:prstGeom>
        </p:spPr>
      </p:pic>
      <p:sp>
        <p:nvSpPr>
          <p:cNvPr id="9" name="Naslov 2">
            <a:extLst>
              <a:ext uri="{FF2B5EF4-FFF2-40B4-BE49-F238E27FC236}">
                <a16:creationId xmlns:a16="http://schemas.microsoft.com/office/drawing/2014/main" id="{391DCDB9-E7D3-4D65-BAA7-207B68B349A3}"/>
              </a:ext>
            </a:extLst>
          </p:cNvPr>
          <p:cNvSpPr txBox="1">
            <a:spLocks/>
          </p:cNvSpPr>
          <p:nvPr/>
        </p:nvSpPr>
        <p:spPr>
          <a:xfrm>
            <a:off x="2112885" y="340766"/>
            <a:ext cx="7958032" cy="9997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>
                <a:solidFill>
                  <a:srgbClr val="E94549"/>
                </a:solidFill>
                <a:latin typeface="+mn-lt"/>
              </a:rPr>
              <a:t>Poigraj se i provjeri svoje znanje!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CE136880-C948-4ADC-8884-97BB69848D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02" t="11321" r="11785" b="21187"/>
          <a:stretch/>
        </p:blipFill>
        <p:spPr>
          <a:xfrm>
            <a:off x="6657901" y="2776217"/>
            <a:ext cx="1150285" cy="352754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358A392E-F5D1-43B2-AAD9-7075368CFF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55"/>
          <a:stretch/>
        </p:blipFill>
        <p:spPr>
          <a:xfrm>
            <a:off x="7366189" y="1703699"/>
            <a:ext cx="441997" cy="452919"/>
          </a:xfrm>
          <a:prstGeom prst="rect">
            <a:avLst/>
          </a:prstGeom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FCAF09D5-5BE5-47E5-83A9-1299E4421006}"/>
              </a:ext>
            </a:extLst>
          </p:cNvPr>
          <p:cNvSpPr txBox="1"/>
          <p:nvPr/>
        </p:nvSpPr>
        <p:spPr>
          <a:xfrm>
            <a:off x="8358503" y="4020527"/>
            <a:ext cx="21604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200" b="0" i="0" dirty="0">
                <a:solidFill>
                  <a:srgbClr val="E94549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e-sfera.hr</a:t>
            </a:r>
            <a:endParaRPr lang="hr-HR" sz="3200" dirty="0">
              <a:solidFill>
                <a:srgbClr val="E94549"/>
              </a:solidFill>
            </a:endParaRP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88036812-B5C6-4D0C-B45A-2DB91F0954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337" y="4808741"/>
            <a:ext cx="2184153" cy="2070860"/>
          </a:xfrm>
          <a:prstGeom prst="rect">
            <a:avLst/>
          </a:prstGeom>
        </p:spPr>
      </p:pic>
      <p:sp>
        <p:nvSpPr>
          <p:cNvPr id="19" name="Oblačić za govor: ovalni 18">
            <a:extLst>
              <a:ext uri="{FF2B5EF4-FFF2-40B4-BE49-F238E27FC236}">
                <a16:creationId xmlns:a16="http://schemas.microsoft.com/office/drawing/2014/main" id="{3F3E8C48-495E-4481-A983-ECFC9E7024A8}"/>
              </a:ext>
            </a:extLst>
          </p:cNvPr>
          <p:cNvSpPr/>
          <p:nvPr/>
        </p:nvSpPr>
        <p:spPr>
          <a:xfrm>
            <a:off x="7688061" y="3614849"/>
            <a:ext cx="3089430" cy="1086534"/>
          </a:xfrm>
          <a:prstGeom prst="wedgeEllipseCallout">
            <a:avLst>
              <a:gd name="adj1" fmla="val 27247"/>
              <a:gd name="adj2" fmla="val 70387"/>
            </a:avLst>
          </a:prstGeom>
          <a:noFill/>
          <a:ln w="38100">
            <a:solidFill>
              <a:srgbClr val="4852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EC3F4B02-7B40-4F98-822F-57937A59F720}"/>
              </a:ext>
            </a:extLst>
          </p:cNvPr>
          <p:cNvSpPr txBox="1"/>
          <p:nvPr/>
        </p:nvSpPr>
        <p:spPr>
          <a:xfrm>
            <a:off x="8239705" y="3682337"/>
            <a:ext cx="21604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1" dirty="0">
                <a:solidFill>
                  <a:srgbClr val="48527E"/>
                </a:solidFill>
              </a:rPr>
              <a:t>Klikni ovdje!</a:t>
            </a:r>
          </a:p>
        </p:txBody>
      </p:sp>
      <p:sp>
        <p:nvSpPr>
          <p:cNvPr id="2" name="Oblačić za govor: ovalni 1">
            <a:extLst>
              <a:ext uri="{FF2B5EF4-FFF2-40B4-BE49-F238E27FC236}">
                <a16:creationId xmlns:a16="http://schemas.microsoft.com/office/drawing/2014/main" id="{0CDE9E9B-79DB-49F0-97E8-C7D225A0B613}"/>
              </a:ext>
            </a:extLst>
          </p:cNvPr>
          <p:cNvSpPr/>
          <p:nvPr/>
        </p:nvSpPr>
        <p:spPr>
          <a:xfrm>
            <a:off x="1015611" y="3943947"/>
            <a:ext cx="2318835" cy="999761"/>
          </a:xfrm>
          <a:prstGeom prst="wedgeEllipseCallout">
            <a:avLst>
              <a:gd name="adj1" fmla="val -41666"/>
              <a:gd name="adj2" fmla="val 65947"/>
            </a:avLst>
          </a:prstGeom>
          <a:noFill/>
          <a:ln w="38100">
            <a:solidFill>
              <a:srgbClr val="4852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C02093F5-288B-4CA6-A602-DFD2C78B3992}"/>
              </a:ext>
            </a:extLst>
          </p:cNvPr>
          <p:cNvSpPr txBox="1"/>
          <p:nvPr/>
        </p:nvSpPr>
        <p:spPr>
          <a:xfrm>
            <a:off x="1380067" y="4168880"/>
            <a:ext cx="21604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1" dirty="0">
                <a:solidFill>
                  <a:srgbClr val="48527E"/>
                </a:solidFill>
              </a:rPr>
              <a:t>Poigraj se!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DFD96643-5157-4A7E-9927-E28C52E59C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2068" y="4312914"/>
            <a:ext cx="3829916" cy="205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28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AC9FF0-E575-4D1A-BB21-C6344CE43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	Pokretanje lika u </a:t>
            </a:r>
            <a:r>
              <a:rPr lang="hr-HR" dirty="0" err="1"/>
              <a:t>Scratchu</a:t>
            </a: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BF924CD-B0B1-491D-A2BC-C5E84ABB1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1" y="5773957"/>
            <a:ext cx="771633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39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7E296DF-20AF-48F5-A2A9-E6CAF8898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31" y="1385455"/>
            <a:ext cx="5666714" cy="3590925"/>
          </a:xfrm>
        </p:spPr>
        <p:txBody>
          <a:bodyPr/>
          <a:lstStyle/>
          <a:p>
            <a:r>
              <a:rPr lang="hr-HR" dirty="0"/>
              <a:t>Gdje se nalazi </a:t>
            </a:r>
            <a:r>
              <a:rPr lang="hr-HR" dirty="0" err="1"/>
              <a:t>Hešteg</a:t>
            </a:r>
            <a:r>
              <a:rPr lang="hr-HR" dirty="0"/>
              <a:t>?</a:t>
            </a:r>
          </a:p>
          <a:p>
            <a:r>
              <a:rPr lang="hr-HR" dirty="0"/>
              <a:t>Što želi učiniti?</a:t>
            </a:r>
          </a:p>
          <a:p>
            <a:r>
              <a:rPr lang="hr-HR" dirty="0"/>
              <a:t>Koji znak vidiš na ulici?</a:t>
            </a:r>
          </a:p>
          <a:p>
            <a:r>
              <a:rPr lang="hr-HR" dirty="0"/>
              <a:t>Znamo li pravila kako se prelazi ulica?</a:t>
            </a:r>
          </a:p>
          <a:p>
            <a:endParaRPr lang="hr-HR" dirty="0"/>
          </a:p>
        </p:txBody>
      </p:sp>
      <p:sp>
        <p:nvSpPr>
          <p:cNvPr id="5" name="Rezervirano mjesto sadržaja 3">
            <a:extLst>
              <a:ext uri="{FF2B5EF4-FFF2-40B4-BE49-F238E27FC236}">
                <a16:creationId xmlns:a16="http://schemas.microsoft.com/office/drawing/2014/main" id="{DF6A8190-C8AA-4D7F-B720-88A3B35BDCCD}"/>
              </a:ext>
            </a:extLst>
          </p:cNvPr>
          <p:cNvSpPr txBox="1">
            <a:spLocks/>
          </p:cNvSpPr>
          <p:nvPr/>
        </p:nvSpPr>
        <p:spPr>
          <a:xfrm>
            <a:off x="59831" y="127429"/>
            <a:ext cx="7035369" cy="75651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dirty="0"/>
              <a:t>Otvorite udžbenik na stranici 119.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2E1257FE-5FC3-4A76-BEBE-F90CDA477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65" y="5400086"/>
            <a:ext cx="958788" cy="1349405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49281F63-A4BD-4275-B210-B310E88C2521}"/>
              </a:ext>
            </a:extLst>
          </p:cNvPr>
          <p:cNvSpPr txBox="1"/>
          <p:nvPr/>
        </p:nvSpPr>
        <p:spPr>
          <a:xfrm>
            <a:off x="1522298" y="5946130"/>
            <a:ext cx="148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6A7DA4"/>
                </a:solidFill>
              </a:rPr>
              <a:t>119. str.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8438FB90-A4B8-4A7C-8107-FFAD7F96B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462" y="1385455"/>
            <a:ext cx="6162675" cy="3590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2401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CFBFF83D-5A43-4CD9-9A28-48C9332E8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165" y="313026"/>
            <a:ext cx="7421712" cy="907962"/>
          </a:xfrm>
        </p:spPr>
        <p:txBody>
          <a:bodyPr/>
          <a:lstStyle/>
          <a:p>
            <a:r>
              <a:rPr lang="hr-HR" dirty="0"/>
              <a:t>Pokretanje lika u </a:t>
            </a:r>
            <a:r>
              <a:rPr lang="hr-HR" dirty="0" err="1"/>
              <a:t>Scratchu</a:t>
            </a:r>
            <a:endParaRPr lang="hr-HR" dirty="0"/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0F0C6F84-49F8-4325-8959-4F2E11CB9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6764" y="2013527"/>
            <a:ext cx="3565236" cy="4765964"/>
          </a:xfrm>
        </p:spPr>
        <p:txBody>
          <a:bodyPr/>
          <a:lstStyle/>
          <a:p>
            <a:r>
              <a:rPr lang="hr-HR" dirty="0"/>
              <a:t>Otvori program </a:t>
            </a:r>
            <a:r>
              <a:rPr lang="hr-HR" dirty="0" err="1"/>
              <a:t>Scratch</a:t>
            </a:r>
            <a:r>
              <a:rPr lang="hr-HR" dirty="0"/>
              <a:t> i pronađi grupu </a:t>
            </a:r>
            <a:r>
              <a:rPr lang="hr-HR" dirty="0">
                <a:solidFill>
                  <a:srgbClr val="E94549"/>
                </a:solidFill>
              </a:rPr>
              <a:t>Događaji</a:t>
            </a:r>
            <a:r>
              <a:rPr lang="hr-HR" dirty="0"/>
              <a:t>. </a:t>
            </a:r>
          </a:p>
          <a:p>
            <a:r>
              <a:rPr lang="hr-HR" dirty="0"/>
              <a:t>Pronađi blok </a:t>
            </a:r>
            <a:r>
              <a:rPr lang="hr-HR" dirty="0">
                <a:solidFill>
                  <a:srgbClr val="E94549"/>
                </a:solidFill>
              </a:rPr>
              <a:t>Kada je tipka _ </a:t>
            </a:r>
            <a:r>
              <a:rPr lang="hr-HR" dirty="0" err="1">
                <a:solidFill>
                  <a:srgbClr val="E94549"/>
                </a:solidFill>
              </a:rPr>
              <a:t>prtisnuta</a:t>
            </a:r>
            <a:r>
              <a:rPr lang="hr-HR" dirty="0"/>
              <a:t>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95510B6D-7251-4C22-9351-3B064D0DB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967" y="-1142"/>
            <a:ext cx="958788" cy="1349405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6FF3B448-EFA0-4422-9B8C-C9981C9EAFBB}"/>
              </a:ext>
            </a:extLst>
          </p:cNvPr>
          <p:cNvSpPr txBox="1"/>
          <p:nvPr/>
        </p:nvSpPr>
        <p:spPr>
          <a:xfrm>
            <a:off x="9848920" y="536174"/>
            <a:ext cx="148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6A7DA4"/>
                </a:solidFill>
              </a:rPr>
              <a:t>119. str.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14FA7FDE-0269-4BC6-82CB-1D9DAA5F1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57927"/>
            <a:ext cx="8512022" cy="5121564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535AA9AA-6AAF-4C2D-AEB2-C2884E374E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293" y="5283200"/>
            <a:ext cx="1176695" cy="149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64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CFBFF83D-5A43-4CD9-9A28-48C9332E8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165" y="313026"/>
            <a:ext cx="7421712" cy="907962"/>
          </a:xfrm>
        </p:spPr>
        <p:txBody>
          <a:bodyPr/>
          <a:lstStyle/>
          <a:p>
            <a:r>
              <a:rPr lang="hr-HR" dirty="0"/>
              <a:t>Pokretanje lika u </a:t>
            </a:r>
            <a:r>
              <a:rPr lang="hr-HR" dirty="0" err="1"/>
              <a:t>Scratchu</a:t>
            </a:r>
            <a:endParaRPr lang="hr-HR" dirty="0"/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0F0C6F84-49F8-4325-8959-4F2E11CB9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0363" y="2168120"/>
            <a:ext cx="3648363" cy="3201409"/>
          </a:xfrm>
        </p:spPr>
        <p:txBody>
          <a:bodyPr/>
          <a:lstStyle/>
          <a:p>
            <a:r>
              <a:rPr lang="hr-HR" dirty="0"/>
              <a:t>Napravi zadani program.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95510B6D-7251-4C22-9351-3B064D0DB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967" y="-1142"/>
            <a:ext cx="958788" cy="1349405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6FF3B448-EFA0-4422-9B8C-C9981C9EAFBB}"/>
              </a:ext>
            </a:extLst>
          </p:cNvPr>
          <p:cNvSpPr txBox="1"/>
          <p:nvPr/>
        </p:nvSpPr>
        <p:spPr>
          <a:xfrm>
            <a:off x="9848920" y="536174"/>
            <a:ext cx="148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6A7DA4"/>
                </a:solidFill>
              </a:rPr>
              <a:t>120. str.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F2046683-5F03-47AF-9384-981E244BE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00" y="1535156"/>
            <a:ext cx="7686675" cy="426720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60D9E22B-B24C-4AF6-96B9-8F408EA0F4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202" y="4817069"/>
            <a:ext cx="1549675" cy="1970574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22F3EA23-C069-4573-AC31-468813DEB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877" y="3729269"/>
            <a:ext cx="3297943" cy="337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12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CFBFF83D-5A43-4CD9-9A28-48C9332E8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165" y="313026"/>
            <a:ext cx="7421712" cy="907962"/>
          </a:xfrm>
        </p:spPr>
        <p:txBody>
          <a:bodyPr/>
          <a:lstStyle/>
          <a:p>
            <a:r>
              <a:rPr lang="hr-HR" dirty="0"/>
              <a:t>Pokretanje lika u </a:t>
            </a:r>
            <a:r>
              <a:rPr lang="hr-HR" dirty="0" err="1"/>
              <a:t>Scratchu</a:t>
            </a:r>
            <a:endParaRPr lang="hr-HR" dirty="0"/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0F0C6F84-49F8-4325-8959-4F2E11CB9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0159" y="1624819"/>
            <a:ext cx="5802460" cy="5225863"/>
          </a:xfrm>
        </p:spPr>
        <p:txBody>
          <a:bodyPr/>
          <a:lstStyle/>
          <a:p>
            <a:r>
              <a:rPr lang="hr-HR" dirty="0"/>
              <a:t>Likom se na pozornici krećeš gore, dolje, lijevo i desno.</a:t>
            </a:r>
          </a:p>
          <a:p>
            <a:r>
              <a:rPr lang="hr-HR" dirty="0"/>
              <a:t>Pogledaj kako se određuje jedinstvena adresa položaja lika. 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95510B6D-7251-4C22-9351-3B064D0DB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967" y="-1142"/>
            <a:ext cx="958788" cy="1349405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6FF3B448-EFA0-4422-9B8C-C9981C9EAFBB}"/>
              </a:ext>
            </a:extLst>
          </p:cNvPr>
          <p:cNvSpPr txBox="1"/>
          <p:nvPr/>
        </p:nvSpPr>
        <p:spPr>
          <a:xfrm>
            <a:off x="9848920" y="536174"/>
            <a:ext cx="148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6A7DA4"/>
                </a:solidFill>
              </a:rPr>
              <a:t>120. str.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D35C6A9-8EB3-4BF1-AB76-D0B2DB0A8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5845"/>
            <a:ext cx="6140158" cy="542215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9F28B9DD-96C6-49F9-9D07-E844240A6F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234" y="3511057"/>
            <a:ext cx="3032766" cy="344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03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CFBFF83D-5A43-4CD9-9A28-48C9332E8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165" y="313026"/>
            <a:ext cx="7421712" cy="907962"/>
          </a:xfrm>
        </p:spPr>
        <p:txBody>
          <a:bodyPr/>
          <a:lstStyle/>
          <a:p>
            <a:r>
              <a:rPr lang="hr-HR" dirty="0"/>
              <a:t>Pokretanje lika u </a:t>
            </a:r>
            <a:r>
              <a:rPr lang="hr-HR" dirty="0" err="1"/>
              <a:t>Scratchu</a:t>
            </a:r>
            <a:endParaRPr lang="hr-HR" dirty="0"/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0F0C6F84-49F8-4325-8959-4F2E11CB9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9967" y="1995055"/>
            <a:ext cx="3197797" cy="4779617"/>
          </a:xfrm>
        </p:spPr>
        <p:txBody>
          <a:bodyPr/>
          <a:lstStyle/>
          <a:p>
            <a:r>
              <a:rPr lang="hr-HR" dirty="0"/>
              <a:t>Riješi zadatak.</a:t>
            </a:r>
          </a:p>
          <a:p>
            <a:r>
              <a:rPr lang="hr-HR" dirty="0"/>
              <a:t>Upiši adresu svake jabuke.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95510B6D-7251-4C22-9351-3B064D0DB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967" y="-1142"/>
            <a:ext cx="958788" cy="1349405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6FF3B448-EFA0-4422-9B8C-C9981C9EAFBB}"/>
              </a:ext>
            </a:extLst>
          </p:cNvPr>
          <p:cNvSpPr txBox="1"/>
          <p:nvPr/>
        </p:nvSpPr>
        <p:spPr>
          <a:xfrm>
            <a:off x="9848920" y="536174"/>
            <a:ext cx="148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6A7DA4"/>
                </a:solidFill>
              </a:rPr>
              <a:t>121. str.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499E7C9A-32EE-4768-9338-D4CB5576C6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90"/>
          <a:stretch/>
        </p:blipFill>
        <p:spPr>
          <a:xfrm>
            <a:off x="0" y="1461464"/>
            <a:ext cx="8787208" cy="5396536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C9655F55-D53F-4215-B5FF-D3177DA69D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145" y="2666819"/>
            <a:ext cx="3975063" cy="4149517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887594DB-1F48-4AE0-9EC3-DF5AC0C70A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317" y="3915476"/>
            <a:ext cx="3371095" cy="305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16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CFBFF83D-5A43-4CD9-9A28-48C9332E8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165" y="313026"/>
            <a:ext cx="7421712" cy="907962"/>
          </a:xfrm>
        </p:spPr>
        <p:txBody>
          <a:bodyPr/>
          <a:lstStyle/>
          <a:p>
            <a:r>
              <a:rPr lang="hr-HR" dirty="0"/>
              <a:t>Pokretanje lika u </a:t>
            </a:r>
            <a:r>
              <a:rPr lang="hr-HR" dirty="0" err="1"/>
              <a:t>Scratchu</a:t>
            </a:r>
            <a:endParaRPr lang="hr-HR" dirty="0"/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0F0C6F84-49F8-4325-8959-4F2E11CB9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193" y="5504873"/>
            <a:ext cx="5674157" cy="1160268"/>
          </a:xfrm>
        </p:spPr>
        <p:txBody>
          <a:bodyPr/>
          <a:lstStyle/>
          <a:p>
            <a:r>
              <a:rPr lang="hr-HR" dirty="0"/>
              <a:t>Zaokruži točne programe.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95510B6D-7251-4C22-9351-3B064D0DB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967" y="-1142"/>
            <a:ext cx="958788" cy="1349405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6FF3B448-EFA0-4422-9B8C-C9981C9EAFBB}"/>
              </a:ext>
            </a:extLst>
          </p:cNvPr>
          <p:cNvSpPr txBox="1"/>
          <p:nvPr/>
        </p:nvSpPr>
        <p:spPr>
          <a:xfrm>
            <a:off x="9848920" y="536174"/>
            <a:ext cx="148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6A7DA4"/>
                </a:solidFill>
              </a:rPr>
              <a:t>122. str.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ABCD0ED-7E45-433A-827C-D5409594C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0260"/>
            <a:ext cx="5834352" cy="331599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02A9A6F4-8B3C-499C-A79A-0C1533576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1370" y="1535155"/>
            <a:ext cx="5674157" cy="2699442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07E9D51E-BFC4-4981-B065-68EFFA164B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650" y="4149702"/>
            <a:ext cx="5674157" cy="260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81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CFBFF83D-5A43-4CD9-9A28-48C9332E8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165" y="313026"/>
            <a:ext cx="7421712" cy="907962"/>
          </a:xfrm>
        </p:spPr>
        <p:txBody>
          <a:bodyPr/>
          <a:lstStyle/>
          <a:p>
            <a:r>
              <a:rPr lang="hr-HR" dirty="0"/>
              <a:t>Pokretanje lika u </a:t>
            </a:r>
            <a:r>
              <a:rPr lang="hr-HR" dirty="0" err="1"/>
              <a:t>Scratchu</a:t>
            </a:r>
            <a:endParaRPr lang="hr-HR" dirty="0"/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0F0C6F84-49F8-4325-8959-4F2E11CB9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3174" y="1758304"/>
            <a:ext cx="7210425" cy="2459490"/>
          </a:xfrm>
        </p:spPr>
        <p:txBody>
          <a:bodyPr>
            <a:normAutofit/>
          </a:bodyPr>
          <a:lstStyle/>
          <a:p>
            <a:r>
              <a:rPr lang="hr-HR" dirty="0"/>
              <a:t>Pokušaj odrediti adresu lopte.</a:t>
            </a:r>
          </a:p>
          <a:p>
            <a:r>
              <a:rPr lang="hr-HR" dirty="0"/>
              <a:t>Koja je adresa koša?</a:t>
            </a:r>
          </a:p>
          <a:p>
            <a:r>
              <a:rPr lang="hr-HR" dirty="0"/>
              <a:t>Provjeri svoje odgovore u </a:t>
            </a:r>
            <a:r>
              <a:rPr lang="hr-HR" dirty="0" err="1"/>
              <a:t>Scratchu</a:t>
            </a:r>
            <a:r>
              <a:rPr lang="hr-HR" dirty="0"/>
              <a:t>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95510B6D-7251-4C22-9351-3B064D0DB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967" y="-1142"/>
            <a:ext cx="958788" cy="1349405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6FF3B448-EFA0-4422-9B8C-C9981C9EAFBB}"/>
              </a:ext>
            </a:extLst>
          </p:cNvPr>
          <p:cNvSpPr txBox="1"/>
          <p:nvPr/>
        </p:nvSpPr>
        <p:spPr>
          <a:xfrm>
            <a:off x="9848920" y="536174"/>
            <a:ext cx="148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6A7DA4"/>
                </a:solidFill>
              </a:rPr>
              <a:t>123. str.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F121B77-0CB6-4DF0-BBFC-B54C14E06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5201"/>
            <a:ext cx="4981575" cy="379095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8633E2E1-4A24-419E-8B81-FE5A7312A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3625" y="3934691"/>
            <a:ext cx="7228375" cy="29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9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Office PowerPoint</Application>
  <PresentationFormat>Widescreen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sustava Office</vt:lpstr>
      <vt:lpstr>PowerPoint Presentation</vt:lpstr>
      <vt:lpstr> Pokretanje lika u Scratchu</vt:lpstr>
      <vt:lpstr>PowerPoint Presentation</vt:lpstr>
      <vt:lpstr>Pokretanje lika u Scratchu</vt:lpstr>
      <vt:lpstr>Pokretanje lika u Scratchu</vt:lpstr>
      <vt:lpstr>Pokretanje lika u Scratchu</vt:lpstr>
      <vt:lpstr>Pokretanje lika u Scratchu</vt:lpstr>
      <vt:lpstr>Pokretanje lika u Scratchu</vt:lpstr>
      <vt:lpstr>Pokretanje lika u Scratchu</vt:lpstr>
      <vt:lpstr>Pokretanje lika u Scratchu</vt:lpstr>
      <vt:lpstr>Pokretanje lika u Scratchu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Željka Knezović</dc:creator>
  <cp:lastModifiedBy>Željka Knezović</cp:lastModifiedBy>
  <cp:revision>29</cp:revision>
  <dcterms:created xsi:type="dcterms:W3CDTF">2020-09-14T18:15:26Z</dcterms:created>
  <dcterms:modified xsi:type="dcterms:W3CDTF">2021-01-07T06:51:44Z</dcterms:modified>
</cp:coreProperties>
</file>